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59" r:id="rId4"/>
    <p:sldId id="257" r:id="rId5"/>
    <p:sldId id="264" r:id="rId6"/>
    <p:sldId id="263" r:id="rId7"/>
    <p:sldId id="262" r:id="rId8"/>
    <p:sldId id="265" r:id="rId9"/>
    <p:sldId id="261" r:id="rId10"/>
  </p:sldIdLst>
  <p:sldSz cx="9144000" cy="6858000" type="screen4x3"/>
  <p:notesSz cx="9926638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A00"/>
    <a:srgbClr val="88B800"/>
    <a:srgbClr val="668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B5D68-6074-43A6-B67D-59EF7ADEC9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99430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0FB40-3885-4DA7-9068-EDC3D2AD7C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014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FB40-3885-4DA7-9068-EDC3D2AD7CD5}" type="slidenum">
              <a:rPr lang="fi-FI" smtClean="0"/>
              <a:t>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Ylätunnisteen paikkamerkki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9"/>
          <p:cNvGrpSpPr/>
          <p:nvPr/>
        </p:nvGrpSpPr>
        <p:grpSpPr>
          <a:xfrm>
            <a:off x="-7813" y="-6420"/>
            <a:ext cx="5335926" cy="6864420"/>
            <a:chOff x="-7813" y="-6420"/>
            <a:chExt cx="5335926" cy="6864420"/>
          </a:xfrm>
        </p:grpSpPr>
        <p:sp>
          <p:nvSpPr>
            <p:cNvPr id="8" name="Puolivapaa piirto 7"/>
            <p:cNvSpPr/>
            <p:nvPr/>
          </p:nvSpPr>
          <p:spPr>
            <a:xfrm>
              <a:off x="-7813" y="-6420"/>
              <a:ext cx="5222755" cy="6863835"/>
            </a:xfrm>
            <a:custGeom>
              <a:avLst/>
              <a:gdLst>
                <a:gd name="connsiteX0" fmla="*/ 0 w 8429684"/>
                <a:gd name="connsiteY0" fmla="*/ 4214842 h 8429684"/>
                <a:gd name="connsiteX1" fmla="*/ 1234503 w 8429684"/>
                <a:gd name="connsiteY1" fmla="*/ 1234499 h 8429684"/>
                <a:gd name="connsiteX2" fmla="*/ 4214849 w 8429684"/>
                <a:gd name="connsiteY2" fmla="*/ 5 h 8429684"/>
                <a:gd name="connsiteX3" fmla="*/ 7195192 w 8429684"/>
                <a:gd name="connsiteY3" fmla="*/ 1234508 h 8429684"/>
                <a:gd name="connsiteX4" fmla="*/ 8429686 w 8429684"/>
                <a:gd name="connsiteY4" fmla="*/ 4214854 h 8429684"/>
                <a:gd name="connsiteX5" fmla="*/ 7195186 w 8429684"/>
                <a:gd name="connsiteY5" fmla="*/ 7195198 h 8429684"/>
                <a:gd name="connsiteX6" fmla="*/ 4214841 w 8429684"/>
                <a:gd name="connsiteY6" fmla="*/ 8429696 h 8429684"/>
                <a:gd name="connsiteX7" fmla="*/ 1234497 w 8429684"/>
                <a:gd name="connsiteY7" fmla="*/ 7195195 h 8429684"/>
                <a:gd name="connsiteX8" fmla="*/ 1 w 8429684"/>
                <a:gd name="connsiteY8" fmla="*/ 4214849 h 8429684"/>
                <a:gd name="connsiteX9" fmla="*/ 0 w 8429684"/>
                <a:gd name="connsiteY9" fmla="*/ 4214842 h 8429684"/>
                <a:gd name="connsiteX0" fmla="*/ 1 w 8429688"/>
                <a:gd name="connsiteY0" fmla="*/ 4214846 h 8429693"/>
                <a:gd name="connsiteX1" fmla="*/ 1234503 w 8429688"/>
                <a:gd name="connsiteY1" fmla="*/ 1234496 h 8429693"/>
                <a:gd name="connsiteX2" fmla="*/ 4214849 w 8429688"/>
                <a:gd name="connsiteY2" fmla="*/ 2 h 8429693"/>
                <a:gd name="connsiteX3" fmla="*/ 7195192 w 8429688"/>
                <a:gd name="connsiteY3" fmla="*/ 1234505 h 8429693"/>
                <a:gd name="connsiteX4" fmla="*/ 8429686 w 8429688"/>
                <a:gd name="connsiteY4" fmla="*/ 4214851 h 8429693"/>
                <a:gd name="connsiteX5" fmla="*/ 7195186 w 8429688"/>
                <a:gd name="connsiteY5" fmla="*/ 7195195 h 8429693"/>
                <a:gd name="connsiteX6" fmla="*/ 4214841 w 8429688"/>
                <a:gd name="connsiteY6" fmla="*/ 8429693 h 8429693"/>
                <a:gd name="connsiteX7" fmla="*/ 1234497 w 8429688"/>
                <a:gd name="connsiteY7" fmla="*/ 7195192 h 8429693"/>
                <a:gd name="connsiteX8" fmla="*/ 1 w 8429688"/>
                <a:gd name="connsiteY8" fmla="*/ 4214846 h 8429693"/>
                <a:gd name="connsiteX0" fmla="*/ 496723 w 7691914"/>
                <a:gd name="connsiteY0" fmla="*/ 7195192 h 8429693"/>
                <a:gd name="connsiteX1" fmla="*/ 496729 w 7691914"/>
                <a:gd name="connsiteY1" fmla="*/ 1234496 h 8429693"/>
                <a:gd name="connsiteX2" fmla="*/ 3477075 w 7691914"/>
                <a:gd name="connsiteY2" fmla="*/ 2 h 8429693"/>
                <a:gd name="connsiteX3" fmla="*/ 6457418 w 7691914"/>
                <a:gd name="connsiteY3" fmla="*/ 1234505 h 8429693"/>
                <a:gd name="connsiteX4" fmla="*/ 7691912 w 7691914"/>
                <a:gd name="connsiteY4" fmla="*/ 4214851 h 8429693"/>
                <a:gd name="connsiteX5" fmla="*/ 6457412 w 7691914"/>
                <a:gd name="connsiteY5" fmla="*/ 7195195 h 8429693"/>
                <a:gd name="connsiteX6" fmla="*/ 3477067 w 7691914"/>
                <a:gd name="connsiteY6" fmla="*/ 8429693 h 8429693"/>
                <a:gd name="connsiteX7" fmla="*/ 496723 w 7691914"/>
                <a:gd name="connsiteY7" fmla="*/ 7195192 h 8429693"/>
                <a:gd name="connsiteX0" fmla="*/ 496723 w 7691914"/>
                <a:gd name="connsiteY0" fmla="*/ 7195190 h 8429691"/>
                <a:gd name="connsiteX1" fmla="*/ 496729 w 7691914"/>
                <a:gd name="connsiteY1" fmla="*/ 1234494 h 8429691"/>
                <a:gd name="connsiteX2" fmla="*/ 3477075 w 7691914"/>
                <a:gd name="connsiteY2" fmla="*/ 0 h 8429691"/>
                <a:gd name="connsiteX3" fmla="*/ 6457418 w 7691914"/>
                <a:gd name="connsiteY3" fmla="*/ 1234503 h 8429691"/>
                <a:gd name="connsiteX4" fmla="*/ 7691912 w 7691914"/>
                <a:gd name="connsiteY4" fmla="*/ 4214849 h 8429691"/>
                <a:gd name="connsiteX5" fmla="*/ 6457412 w 7691914"/>
                <a:gd name="connsiteY5" fmla="*/ 7195193 h 8429691"/>
                <a:gd name="connsiteX6" fmla="*/ 3477067 w 7691914"/>
                <a:gd name="connsiteY6" fmla="*/ 8429691 h 8429691"/>
                <a:gd name="connsiteX7" fmla="*/ 496723 w 7691914"/>
                <a:gd name="connsiteY7" fmla="*/ 7195190 h 8429691"/>
                <a:gd name="connsiteX0" fmla="*/ 2980339 w 7195186"/>
                <a:gd name="connsiteY0" fmla="*/ 8429691 h 9423141"/>
                <a:gd name="connsiteX1" fmla="*/ 1 w 7195186"/>
                <a:gd name="connsiteY1" fmla="*/ 1234494 h 9423141"/>
                <a:gd name="connsiteX2" fmla="*/ 2980347 w 7195186"/>
                <a:gd name="connsiteY2" fmla="*/ 0 h 9423141"/>
                <a:gd name="connsiteX3" fmla="*/ 5960690 w 7195186"/>
                <a:gd name="connsiteY3" fmla="*/ 1234503 h 9423141"/>
                <a:gd name="connsiteX4" fmla="*/ 7195184 w 7195186"/>
                <a:gd name="connsiteY4" fmla="*/ 4214849 h 9423141"/>
                <a:gd name="connsiteX5" fmla="*/ 5960684 w 7195186"/>
                <a:gd name="connsiteY5" fmla="*/ 7195193 h 9423141"/>
                <a:gd name="connsiteX6" fmla="*/ 2980339 w 7195186"/>
                <a:gd name="connsiteY6" fmla="*/ 8429691 h 9423141"/>
                <a:gd name="connsiteX0" fmla="*/ 993447 w 7351466"/>
                <a:gd name="connsiteY0" fmla="*/ 7715287 h 8708737"/>
                <a:gd name="connsiteX1" fmla="*/ 156281 w 7351466"/>
                <a:gd name="connsiteY1" fmla="*/ 1234494 h 8708737"/>
                <a:gd name="connsiteX2" fmla="*/ 3136627 w 7351466"/>
                <a:gd name="connsiteY2" fmla="*/ 0 h 8708737"/>
                <a:gd name="connsiteX3" fmla="*/ 6116970 w 7351466"/>
                <a:gd name="connsiteY3" fmla="*/ 1234503 h 8708737"/>
                <a:gd name="connsiteX4" fmla="*/ 7351464 w 7351466"/>
                <a:gd name="connsiteY4" fmla="*/ 4214849 h 8708737"/>
                <a:gd name="connsiteX5" fmla="*/ 6116964 w 7351466"/>
                <a:gd name="connsiteY5" fmla="*/ 7195193 h 8708737"/>
                <a:gd name="connsiteX6" fmla="*/ 993447 w 7351466"/>
                <a:gd name="connsiteY6" fmla="*/ 7715287 h 8708737"/>
                <a:gd name="connsiteX0" fmla="*/ 993447 w 7351466"/>
                <a:gd name="connsiteY0" fmla="*/ 6933230 h 7926680"/>
                <a:gd name="connsiteX1" fmla="*/ 156281 w 7351466"/>
                <a:gd name="connsiteY1" fmla="*/ 452437 h 7926680"/>
                <a:gd name="connsiteX2" fmla="*/ 5279735 w 7351466"/>
                <a:gd name="connsiteY2" fmla="*/ 718117 h 7926680"/>
                <a:gd name="connsiteX3" fmla="*/ 6116970 w 7351466"/>
                <a:gd name="connsiteY3" fmla="*/ 452446 h 7926680"/>
                <a:gd name="connsiteX4" fmla="*/ 7351464 w 7351466"/>
                <a:gd name="connsiteY4" fmla="*/ 3432792 h 7926680"/>
                <a:gd name="connsiteX5" fmla="*/ 6116964 w 7351466"/>
                <a:gd name="connsiteY5" fmla="*/ 6413136 h 7926680"/>
                <a:gd name="connsiteX6" fmla="*/ 993447 w 7351466"/>
                <a:gd name="connsiteY6" fmla="*/ 6933230 h 7926680"/>
                <a:gd name="connsiteX0" fmla="*/ 993447 w 7351466"/>
                <a:gd name="connsiteY0" fmla="*/ 7040391 h 8033841"/>
                <a:gd name="connsiteX1" fmla="*/ 156281 w 7351466"/>
                <a:gd name="connsiteY1" fmla="*/ 559598 h 8033841"/>
                <a:gd name="connsiteX2" fmla="*/ 5279735 w 7351466"/>
                <a:gd name="connsiteY2" fmla="*/ 182312 h 8033841"/>
                <a:gd name="connsiteX3" fmla="*/ 6116970 w 7351466"/>
                <a:gd name="connsiteY3" fmla="*/ 559607 h 8033841"/>
                <a:gd name="connsiteX4" fmla="*/ 7351464 w 7351466"/>
                <a:gd name="connsiteY4" fmla="*/ 3539953 h 8033841"/>
                <a:gd name="connsiteX5" fmla="*/ 6116964 w 7351466"/>
                <a:gd name="connsiteY5" fmla="*/ 6520297 h 8033841"/>
                <a:gd name="connsiteX6" fmla="*/ 993447 w 7351466"/>
                <a:gd name="connsiteY6" fmla="*/ 7040391 h 8033841"/>
                <a:gd name="connsiteX0" fmla="*/ 850576 w 7208595"/>
                <a:gd name="connsiteY0" fmla="*/ 7040391 h 8093377"/>
                <a:gd name="connsiteX1" fmla="*/ 870634 w 7208595"/>
                <a:gd name="connsiteY1" fmla="*/ 202384 h 8093377"/>
                <a:gd name="connsiteX2" fmla="*/ 5136864 w 7208595"/>
                <a:gd name="connsiteY2" fmla="*/ 182312 h 8093377"/>
                <a:gd name="connsiteX3" fmla="*/ 5974099 w 7208595"/>
                <a:gd name="connsiteY3" fmla="*/ 559607 h 8093377"/>
                <a:gd name="connsiteX4" fmla="*/ 7208593 w 7208595"/>
                <a:gd name="connsiteY4" fmla="*/ 3539953 h 8093377"/>
                <a:gd name="connsiteX5" fmla="*/ 5974093 w 7208595"/>
                <a:gd name="connsiteY5" fmla="*/ 6520297 h 8093377"/>
                <a:gd name="connsiteX6" fmla="*/ 850576 w 7208595"/>
                <a:gd name="connsiteY6" fmla="*/ 7040391 h 8093377"/>
                <a:gd name="connsiteX0" fmla="*/ 850576 w 7208595"/>
                <a:gd name="connsiteY0" fmla="*/ 7040391 h 8093377"/>
                <a:gd name="connsiteX1" fmla="*/ 870634 w 7208595"/>
                <a:gd name="connsiteY1" fmla="*/ 202384 h 8093377"/>
                <a:gd name="connsiteX2" fmla="*/ 5136864 w 7208595"/>
                <a:gd name="connsiteY2" fmla="*/ 182312 h 8093377"/>
                <a:gd name="connsiteX3" fmla="*/ 5974099 w 7208595"/>
                <a:gd name="connsiteY3" fmla="*/ 559607 h 8093377"/>
                <a:gd name="connsiteX4" fmla="*/ 7208593 w 7208595"/>
                <a:gd name="connsiteY4" fmla="*/ 3539953 h 8093377"/>
                <a:gd name="connsiteX5" fmla="*/ 5974093 w 7208595"/>
                <a:gd name="connsiteY5" fmla="*/ 6520297 h 8093377"/>
                <a:gd name="connsiteX6" fmla="*/ 850576 w 7208595"/>
                <a:gd name="connsiteY6" fmla="*/ 7040391 h 8093377"/>
                <a:gd name="connsiteX0" fmla="*/ 850576 w 6565685"/>
                <a:gd name="connsiteY0" fmla="*/ 6254549 h 7307535"/>
                <a:gd name="connsiteX1" fmla="*/ 227724 w 6565685"/>
                <a:gd name="connsiteY1" fmla="*/ 202384 h 7307535"/>
                <a:gd name="connsiteX2" fmla="*/ 4493954 w 6565685"/>
                <a:gd name="connsiteY2" fmla="*/ 182312 h 7307535"/>
                <a:gd name="connsiteX3" fmla="*/ 5331189 w 6565685"/>
                <a:gd name="connsiteY3" fmla="*/ 559607 h 7307535"/>
                <a:gd name="connsiteX4" fmla="*/ 6565683 w 6565685"/>
                <a:gd name="connsiteY4" fmla="*/ 3539953 h 7307535"/>
                <a:gd name="connsiteX5" fmla="*/ 5331183 w 6565685"/>
                <a:gd name="connsiteY5" fmla="*/ 6520297 h 7307535"/>
                <a:gd name="connsiteX6" fmla="*/ 850576 w 6565685"/>
                <a:gd name="connsiteY6" fmla="*/ 6254549 h 7307535"/>
                <a:gd name="connsiteX0" fmla="*/ 850576 w 6565685"/>
                <a:gd name="connsiteY0" fmla="*/ 6254549 h 6520297"/>
                <a:gd name="connsiteX1" fmla="*/ 227724 w 6565685"/>
                <a:gd name="connsiteY1" fmla="*/ 202384 h 6520297"/>
                <a:gd name="connsiteX2" fmla="*/ 4493954 w 6565685"/>
                <a:gd name="connsiteY2" fmla="*/ 182312 h 6520297"/>
                <a:gd name="connsiteX3" fmla="*/ 5331189 w 6565685"/>
                <a:gd name="connsiteY3" fmla="*/ 559607 h 6520297"/>
                <a:gd name="connsiteX4" fmla="*/ 6565683 w 6565685"/>
                <a:gd name="connsiteY4" fmla="*/ 3539953 h 6520297"/>
                <a:gd name="connsiteX5" fmla="*/ 5331183 w 6565685"/>
                <a:gd name="connsiteY5" fmla="*/ 6520297 h 6520297"/>
                <a:gd name="connsiteX6" fmla="*/ 850576 w 6565685"/>
                <a:gd name="connsiteY6" fmla="*/ 6254549 h 6520297"/>
                <a:gd name="connsiteX0" fmla="*/ 850576 w 7208659"/>
                <a:gd name="connsiteY0" fmla="*/ 6968905 h 6968905"/>
                <a:gd name="connsiteX1" fmla="*/ 870698 w 7208659"/>
                <a:gd name="connsiteY1" fmla="*/ 202384 h 6968905"/>
                <a:gd name="connsiteX2" fmla="*/ 5136928 w 7208659"/>
                <a:gd name="connsiteY2" fmla="*/ 182312 h 6968905"/>
                <a:gd name="connsiteX3" fmla="*/ 5974163 w 7208659"/>
                <a:gd name="connsiteY3" fmla="*/ 559607 h 6968905"/>
                <a:gd name="connsiteX4" fmla="*/ 7208657 w 7208659"/>
                <a:gd name="connsiteY4" fmla="*/ 3539953 h 6968905"/>
                <a:gd name="connsiteX5" fmla="*/ 5974157 w 7208659"/>
                <a:gd name="connsiteY5" fmla="*/ 6520297 h 6968905"/>
                <a:gd name="connsiteX6" fmla="*/ 850576 w 7208659"/>
                <a:gd name="connsiteY6" fmla="*/ 6968905 h 6968905"/>
                <a:gd name="connsiteX0" fmla="*/ 850576 w 7208659"/>
                <a:gd name="connsiteY0" fmla="*/ 6968905 h 7025164"/>
                <a:gd name="connsiteX1" fmla="*/ 870698 w 7208659"/>
                <a:gd name="connsiteY1" fmla="*/ 202384 h 7025164"/>
                <a:gd name="connsiteX2" fmla="*/ 5136928 w 7208659"/>
                <a:gd name="connsiteY2" fmla="*/ 182312 h 7025164"/>
                <a:gd name="connsiteX3" fmla="*/ 5974163 w 7208659"/>
                <a:gd name="connsiteY3" fmla="*/ 559607 h 7025164"/>
                <a:gd name="connsiteX4" fmla="*/ 7208657 w 7208659"/>
                <a:gd name="connsiteY4" fmla="*/ 3539953 h 7025164"/>
                <a:gd name="connsiteX5" fmla="*/ 5974157 w 7208659"/>
                <a:gd name="connsiteY5" fmla="*/ 6520297 h 7025164"/>
                <a:gd name="connsiteX6" fmla="*/ 5974248 w 7208659"/>
                <a:gd name="connsiteY6" fmla="*/ 7025164 h 7025164"/>
                <a:gd name="connsiteX7" fmla="*/ 850576 w 7208659"/>
                <a:gd name="connsiteY7" fmla="*/ 6968905 h 7025164"/>
                <a:gd name="connsiteX0" fmla="*/ 850576 w 7208659"/>
                <a:gd name="connsiteY0" fmla="*/ 6968905 h 7025164"/>
                <a:gd name="connsiteX1" fmla="*/ 870698 w 7208659"/>
                <a:gd name="connsiteY1" fmla="*/ 202384 h 7025164"/>
                <a:gd name="connsiteX2" fmla="*/ 5136928 w 7208659"/>
                <a:gd name="connsiteY2" fmla="*/ 182312 h 7025164"/>
                <a:gd name="connsiteX3" fmla="*/ 5974163 w 7208659"/>
                <a:gd name="connsiteY3" fmla="*/ 559607 h 7025164"/>
                <a:gd name="connsiteX4" fmla="*/ 7208657 w 7208659"/>
                <a:gd name="connsiteY4" fmla="*/ 3539953 h 7025164"/>
                <a:gd name="connsiteX5" fmla="*/ 5974157 w 7208659"/>
                <a:gd name="connsiteY5" fmla="*/ 6520297 h 7025164"/>
                <a:gd name="connsiteX6" fmla="*/ 5974248 w 7208659"/>
                <a:gd name="connsiteY6" fmla="*/ 7025164 h 7025164"/>
                <a:gd name="connsiteX7" fmla="*/ 850576 w 7208659"/>
                <a:gd name="connsiteY7" fmla="*/ 6968905 h 7025164"/>
                <a:gd name="connsiteX0" fmla="*/ 850576 w 7208671"/>
                <a:gd name="connsiteY0" fmla="*/ 6968905 h 7025164"/>
                <a:gd name="connsiteX1" fmla="*/ 870698 w 7208671"/>
                <a:gd name="connsiteY1" fmla="*/ 202384 h 7025164"/>
                <a:gd name="connsiteX2" fmla="*/ 5136928 w 7208671"/>
                <a:gd name="connsiteY2" fmla="*/ 182312 h 7025164"/>
                <a:gd name="connsiteX3" fmla="*/ 5974163 w 7208671"/>
                <a:gd name="connsiteY3" fmla="*/ 559607 h 7025164"/>
                <a:gd name="connsiteX4" fmla="*/ 7208657 w 7208671"/>
                <a:gd name="connsiteY4" fmla="*/ 3539953 h 7025164"/>
                <a:gd name="connsiteX5" fmla="*/ 5974248 w 7208671"/>
                <a:gd name="connsiteY5" fmla="*/ 7025164 h 7025164"/>
                <a:gd name="connsiteX6" fmla="*/ 850576 w 7208671"/>
                <a:gd name="connsiteY6" fmla="*/ 6968905 h 7025164"/>
                <a:gd name="connsiteX0" fmla="*/ 850576 w 7208671"/>
                <a:gd name="connsiteY0" fmla="*/ 6968905 h 7025164"/>
                <a:gd name="connsiteX1" fmla="*/ 870698 w 7208671"/>
                <a:gd name="connsiteY1" fmla="*/ 202384 h 7025164"/>
                <a:gd name="connsiteX2" fmla="*/ 5136928 w 7208671"/>
                <a:gd name="connsiteY2" fmla="*/ 182312 h 7025164"/>
                <a:gd name="connsiteX3" fmla="*/ 5974163 w 7208671"/>
                <a:gd name="connsiteY3" fmla="*/ 559607 h 7025164"/>
                <a:gd name="connsiteX4" fmla="*/ 7208657 w 7208671"/>
                <a:gd name="connsiteY4" fmla="*/ 3539953 h 7025164"/>
                <a:gd name="connsiteX5" fmla="*/ 5974248 w 7208671"/>
                <a:gd name="connsiteY5" fmla="*/ 7025164 h 7025164"/>
                <a:gd name="connsiteX6" fmla="*/ 850576 w 7208671"/>
                <a:gd name="connsiteY6" fmla="*/ 6968905 h 7025164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0 w 6358095"/>
                <a:gd name="connsiteY0" fmla="*/ 6766521 h 6822780"/>
                <a:gd name="connsiteX1" fmla="*/ 20122 w 6358095"/>
                <a:gd name="connsiteY1" fmla="*/ 0 h 6822780"/>
                <a:gd name="connsiteX2" fmla="*/ 5123587 w 6358095"/>
                <a:gd name="connsiteY2" fmla="*/ 357223 h 6822780"/>
                <a:gd name="connsiteX3" fmla="*/ 6358081 w 6358095"/>
                <a:gd name="connsiteY3" fmla="*/ 3337569 h 6822780"/>
                <a:gd name="connsiteX4" fmla="*/ 5123672 w 6358095"/>
                <a:gd name="connsiteY4" fmla="*/ 6822780 h 6822780"/>
                <a:gd name="connsiteX5" fmla="*/ 0 w 6358095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885586 h 6941845"/>
                <a:gd name="connsiteX1" fmla="*/ 27925 w 6365898"/>
                <a:gd name="connsiteY1" fmla="*/ 119065 h 6941845"/>
                <a:gd name="connsiteX2" fmla="*/ 4702730 w 6365898"/>
                <a:gd name="connsiteY2" fmla="*/ 119074 h 6941845"/>
                <a:gd name="connsiteX3" fmla="*/ 6365884 w 6365898"/>
                <a:gd name="connsiteY3" fmla="*/ 3456634 h 6941845"/>
                <a:gd name="connsiteX4" fmla="*/ 5131475 w 6365898"/>
                <a:gd name="connsiteY4" fmla="*/ 6941845 h 6941845"/>
                <a:gd name="connsiteX5" fmla="*/ 7803 w 6365898"/>
                <a:gd name="connsiteY5" fmla="*/ 6885586 h 69418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84"/>
                <a:gd name="connsiteY0" fmla="*/ 6783986 h 6840245"/>
                <a:gd name="connsiteX1" fmla="*/ 27925 w 6365884"/>
                <a:gd name="connsiteY1" fmla="*/ 17465 h 6840245"/>
                <a:gd name="connsiteX2" fmla="*/ 4702730 w 6365884"/>
                <a:gd name="connsiteY2" fmla="*/ 17474 h 6840245"/>
                <a:gd name="connsiteX3" fmla="*/ 6365884 w 6365884"/>
                <a:gd name="connsiteY3" fmla="*/ 3355034 h 6840245"/>
                <a:gd name="connsiteX4" fmla="*/ 5131475 w 6365884"/>
                <a:gd name="connsiteY4" fmla="*/ 6840245 h 6840245"/>
                <a:gd name="connsiteX5" fmla="*/ 7803 w 6365884"/>
                <a:gd name="connsiteY5" fmla="*/ 6783986 h 6840245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5131475 w 6365884"/>
                <a:gd name="connsiteY4" fmla="*/ 6840245 h 7920023"/>
                <a:gd name="connsiteX5" fmla="*/ 4631377 w 6365884"/>
                <a:gd name="connsiteY5" fmla="*/ 7333731 h 7920023"/>
                <a:gd name="connsiteX6" fmla="*/ 7803 w 6365884"/>
                <a:gd name="connsiteY6" fmla="*/ 6783986 h 7920023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5131475 w 6365884"/>
                <a:gd name="connsiteY4" fmla="*/ 6840245 h 7920023"/>
                <a:gd name="connsiteX5" fmla="*/ 5831309 w 6365884"/>
                <a:gd name="connsiteY5" fmla="*/ 6848203 h 7920023"/>
                <a:gd name="connsiteX6" fmla="*/ 4631377 w 6365884"/>
                <a:gd name="connsiteY6" fmla="*/ 7333731 h 7920023"/>
                <a:gd name="connsiteX7" fmla="*/ 7803 w 6365884"/>
                <a:gd name="connsiteY7" fmla="*/ 6783986 h 7920023"/>
                <a:gd name="connsiteX0" fmla="*/ 7803 w 6553980"/>
                <a:gd name="connsiteY0" fmla="*/ 6783986 h 7920023"/>
                <a:gd name="connsiteX1" fmla="*/ 27925 w 6553980"/>
                <a:gd name="connsiteY1" fmla="*/ 17465 h 7920023"/>
                <a:gd name="connsiteX2" fmla="*/ 4702730 w 6553980"/>
                <a:gd name="connsiteY2" fmla="*/ 17474 h 7920023"/>
                <a:gd name="connsiteX3" fmla="*/ 6365884 w 6553980"/>
                <a:gd name="connsiteY3" fmla="*/ 3355034 h 7920023"/>
                <a:gd name="connsiteX4" fmla="*/ 5831309 w 6553980"/>
                <a:gd name="connsiteY4" fmla="*/ 6848203 h 7920023"/>
                <a:gd name="connsiteX5" fmla="*/ 4631377 w 6553980"/>
                <a:gd name="connsiteY5" fmla="*/ 7333731 h 7920023"/>
                <a:gd name="connsiteX6" fmla="*/ 7803 w 6553980"/>
                <a:gd name="connsiteY6" fmla="*/ 6783986 h 7920023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4631377 w 6365884"/>
                <a:gd name="connsiteY4" fmla="*/ 7333731 h 7920023"/>
                <a:gd name="connsiteX5" fmla="*/ 7803 w 6365884"/>
                <a:gd name="connsiteY5" fmla="*/ 6783986 h 7920023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608961 w 6365884"/>
                <a:gd name="connsiteY5" fmla="*/ 6412971 h 8004690"/>
                <a:gd name="connsiteX6" fmla="*/ 7803 w 6365884"/>
                <a:gd name="connsiteY6" fmla="*/ 6783986 h 8004690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338824 w 6365884"/>
                <a:gd name="connsiteY5" fmla="*/ 6698501 h 8004690"/>
                <a:gd name="connsiteX6" fmla="*/ 4608961 w 6365884"/>
                <a:gd name="connsiteY6" fmla="*/ 6412971 h 8004690"/>
                <a:gd name="connsiteX7" fmla="*/ 7803 w 6365884"/>
                <a:gd name="connsiteY7" fmla="*/ 6783986 h 8004690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608961 w 6365884"/>
                <a:gd name="connsiteY5" fmla="*/ 6412971 h 8004690"/>
                <a:gd name="connsiteX6" fmla="*/ 7803 w 6365884"/>
                <a:gd name="connsiteY6" fmla="*/ 6783986 h 8004690"/>
                <a:gd name="connsiteX0" fmla="*/ 4608961 w 6365884"/>
                <a:gd name="connsiteY0" fmla="*/ 6412971 h 8004690"/>
                <a:gd name="connsiteX1" fmla="*/ 7803 w 6365884"/>
                <a:gd name="connsiteY1" fmla="*/ 6783986 h 8004690"/>
                <a:gd name="connsiteX2" fmla="*/ 27925 w 6365884"/>
                <a:gd name="connsiteY2" fmla="*/ 17465 h 8004690"/>
                <a:gd name="connsiteX3" fmla="*/ 4702730 w 6365884"/>
                <a:gd name="connsiteY3" fmla="*/ 17474 h 8004690"/>
                <a:gd name="connsiteX4" fmla="*/ 6365884 w 6365884"/>
                <a:gd name="connsiteY4" fmla="*/ 3355034 h 8004690"/>
                <a:gd name="connsiteX5" fmla="*/ 4722817 w 6365884"/>
                <a:gd name="connsiteY5" fmla="*/ 7425171 h 8004690"/>
                <a:gd name="connsiteX0" fmla="*/ 7803 w 6365884"/>
                <a:gd name="connsiteY0" fmla="*/ 6783986 h 7425171"/>
                <a:gd name="connsiteX1" fmla="*/ 27925 w 6365884"/>
                <a:gd name="connsiteY1" fmla="*/ 17465 h 7425171"/>
                <a:gd name="connsiteX2" fmla="*/ 4702730 w 6365884"/>
                <a:gd name="connsiteY2" fmla="*/ 17474 h 7425171"/>
                <a:gd name="connsiteX3" fmla="*/ 6365884 w 6365884"/>
                <a:gd name="connsiteY3" fmla="*/ 3355034 h 7425171"/>
                <a:gd name="connsiteX4" fmla="*/ 4722817 w 6365884"/>
                <a:gd name="connsiteY4" fmla="*/ 7425171 h 7425171"/>
                <a:gd name="connsiteX0" fmla="*/ 7803 w 6365884"/>
                <a:gd name="connsiteY0" fmla="*/ 6783986 h 6853643"/>
                <a:gd name="connsiteX1" fmla="*/ 27925 w 6365884"/>
                <a:gd name="connsiteY1" fmla="*/ 17465 h 6853643"/>
                <a:gd name="connsiteX2" fmla="*/ 4702730 w 6365884"/>
                <a:gd name="connsiteY2" fmla="*/ 17474 h 6853643"/>
                <a:gd name="connsiteX3" fmla="*/ 6365884 w 6365884"/>
                <a:gd name="connsiteY3" fmla="*/ 3355034 h 6853643"/>
                <a:gd name="connsiteX4" fmla="*/ 4722817 w 6365884"/>
                <a:gd name="connsiteY4" fmla="*/ 6853643 h 6853643"/>
                <a:gd name="connsiteX0" fmla="*/ 767182 w 7125263"/>
                <a:gd name="connsiteY0" fmla="*/ 6783986 h 7874356"/>
                <a:gd name="connsiteX1" fmla="*/ 738282 w 7125263"/>
                <a:gd name="connsiteY1" fmla="*/ 6746603 h 7874356"/>
                <a:gd name="connsiteX2" fmla="*/ 787304 w 7125263"/>
                <a:gd name="connsiteY2" fmla="*/ 17465 h 7874356"/>
                <a:gd name="connsiteX3" fmla="*/ 5462109 w 7125263"/>
                <a:gd name="connsiteY3" fmla="*/ 17474 h 7874356"/>
                <a:gd name="connsiteX4" fmla="*/ 7125263 w 7125263"/>
                <a:gd name="connsiteY4" fmla="*/ 3355034 h 7874356"/>
                <a:gd name="connsiteX5" fmla="*/ 5482196 w 7125263"/>
                <a:gd name="connsiteY5" fmla="*/ 6853643 h 7874356"/>
                <a:gd name="connsiteX0" fmla="*/ 32254 w 6390335"/>
                <a:gd name="connsiteY0" fmla="*/ 6783986 h 7874356"/>
                <a:gd name="connsiteX1" fmla="*/ 3354 w 6390335"/>
                <a:gd name="connsiteY1" fmla="*/ 6746603 h 7874356"/>
                <a:gd name="connsiteX2" fmla="*/ 52376 w 6390335"/>
                <a:gd name="connsiteY2" fmla="*/ 17465 h 7874356"/>
                <a:gd name="connsiteX3" fmla="*/ 4727181 w 6390335"/>
                <a:gd name="connsiteY3" fmla="*/ 17474 h 7874356"/>
                <a:gd name="connsiteX4" fmla="*/ 6390335 w 6390335"/>
                <a:gd name="connsiteY4" fmla="*/ 3355034 h 7874356"/>
                <a:gd name="connsiteX5" fmla="*/ 4747268 w 6390335"/>
                <a:gd name="connsiteY5" fmla="*/ 6853643 h 7874356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4763 w 7122844"/>
                <a:gd name="connsiteY0" fmla="*/ 6783986 h 7888870"/>
                <a:gd name="connsiteX1" fmla="*/ 750379 w 7122844"/>
                <a:gd name="connsiteY1" fmla="*/ 6761117 h 7888870"/>
                <a:gd name="connsiteX2" fmla="*/ 784885 w 7122844"/>
                <a:gd name="connsiteY2" fmla="*/ 17465 h 7888870"/>
                <a:gd name="connsiteX3" fmla="*/ 5459690 w 7122844"/>
                <a:gd name="connsiteY3" fmla="*/ 17474 h 7888870"/>
                <a:gd name="connsiteX4" fmla="*/ 7122844 w 7122844"/>
                <a:gd name="connsiteY4" fmla="*/ 3355034 h 7888870"/>
                <a:gd name="connsiteX5" fmla="*/ 5479777 w 7122844"/>
                <a:gd name="connsiteY5" fmla="*/ 6853643 h 7888870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0 w 6358081"/>
                <a:gd name="connsiteY0" fmla="*/ 6783986 h 6853643"/>
                <a:gd name="connsiteX1" fmla="*/ 20122 w 6358081"/>
                <a:gd name="connsiteY1" fmla="*/ 17465 h 6853643"/>
                <a:gd name="connsiteX2" fmla="*/ 4694927 w 6358081"/>
                <a:gd name="connsiteY2" fmla="*/ 17474 h 6853643"/>
                <a:gd name="connsiteX3" fmla="*/ 6358081 w 6358081"/>
                <a:gd name="connsiteY3" fmla="*/ 3355034 h 6853643"/>
                <a:gd name="connsiteX4" fmla="*/ 4715014 w 6358081"/>
                <a:gd name="connsiteY4" fmla="*/ 6853643 h 6853643"/>
                <a:gd name="connsiteX0" fmla="*/ 0 w 6358081"/>
                <a:gd name="connsiteY0" fmla="*/ 6783986 h 6853643"/>
                <a:gd name="connsiteX1" fmla="*/ 20122 w 6358081"/>
                <a:gd name="connsiteY1" fmla="*/ 17465 h 6853643"/>
                <a:gd name="connsiteX2" fmla="*/ 4694927 w 6358081"/>
                <a:gd name="connsiteY2" fmla="*/ 17474 h 6853643"/>
                <a:gd name="connsiteX3" fmla="*/ 6358081 w 6358081"/>
                <a:gd name="connsiteY3" fmla="*/ 3355034 h 6853643"/>
                <a:gd name="connsiteX4" fmla="*/ 4715014 w 6358081"/>
                <a:gd name="connsiteY4" fmla="*/ 6853643 h 6853643"/>
                <a:gd name="connsiteX0" fmla="*/ 8692 w 6366773"/>
                <a:gd name="connsiteY0" fmla="*/ 6783986 h 6853643"/>
                <a:gd name="connsiteX1" fmla="*/ 28814 w 6366773"/>
                <a:gd name="connsiteY1" fmla="*/ 17465 h 6853643"/>
                <a:gd name="connsiteX2" fmla="*/ 4703619 w 6366773"/>
                <a:gd name="connsiteY2" fmla="*/ 17474 h 6853643"/>
                <a:gd name="connsiteX3" fmla="*/ 6366773 w 6366773"/>
                <a:gd name="connsiteY3" fmla="*/ 3355034 h 6853643"/>
                <a:gd name="connsiteX4" fmla="*/ 4723706 w 6366773"/>
                <a:gd name="connsiteY4" fmla="*/ 6853643 h 6853643"/>
                <a:gd name="connsiteX0" fmla="*/ 8692 w 6366773"/>
                <a:gd name="connsiteY0" fmla="*/ 6766521 h 6836178"/>
                <a:gd name="connsiteX1" fmla="*/ 28814 w 6366773"/>
                <a:gd name="connsiteY1" fmla="*/ 0 h 6836178"/>
                <a:gd name="connsiteX2" fmla="*/ 4703619 w 6366773"/>
                <a:gd name="connsiteY2" fmla="*/ 9 h 6836178"/>
                <a:gd name="connsiteX3" fmla="*/ 6366773 w 6366773"/>
                <a:gd name="connsiteY3" fmla="*/ 3337569 h 6836178"/>
                <a:gd name="connsiteX4" fmla="*/ 4723706 w 6366773"/>
                <a:gd name="connsiteY4" fmla="*/ 6836178 h 6836178"/>
                <a:gd name="connsiteX0" fmla="*/ 0 w 6358081"/>
                <a:gd name="connsiteY0" fmla="*/ 6766512 h 6836169"/>
                <a:gd name="connsiteX1" fmla="*/ 377280 w 6358081"/>
                <a:gd name="connsiteY1" fmla="*/ 428595 h 6836169"/>
                <a:gd name="connsiteX2" fmla="*/ 4694927 w 6358081"/>
                <a:gd name="connsiteY2" fmla="*/ 0 h 6836169"/>
                <a:gd name="connsiteX3" fmla="*/ 6358081 w 6358081"/>
                <a:gd name="connsiteY3" fmla="*/ 3337560 h 6836169"/>
                <a:gd name="connsiteX4" fmla="*/ 4715014 w 6358081"/>
                <a:gd name="connsiteY4" fmla="*/ 6836169 h 6836169"/>
                <a:gd name="connsiteX0" fmla="*/ 0 w 6358081"/>
                <a:gd name="connsiteY0" fmla="*/ 6766512 h 6836169"/>
                <a:gd name="connsiteX1" fmla="*/ 377280 w 6358081"/>
                <a:gd name="connsiteY1" fmla="*/ 428595 h 6836169"/>
                <a:gd name="connsiteX2" fmla="*/ 4694927 w 6358081"/>
                <a:gd name="connsiteY2" fmla="*/ 0 h 6836169"/>
                <a:gd name="connsiteX3" fmla="*/ 6358081 w 6358081"/>
                <a:gd name="connsiteY3" fmla="*/ 3337560 h 6836169"/>
                <a:gd name="connsiteX4" fmla="*/ 4715014 w 6358081"/>
                <a:gd name="connsiteY4" fmla="*/ 6836169 h 6836169"/>
                <a:gd name="connsiteX0" fmla="*/ 0 w 6358081"/>
                <a:gd name="connsiteY0" fmla="*/ 6779750 h 6849407"/>
                <a:gd name="connsiteX1" fmla="*/ 377280 w 6358081"/>
                <a:gd name="connsiteY1" fmla="*/ 441833 h 6849407"/>
                <a:gd name="connsiteX2" fmla="*/ 20279 w 6358081"/>
                <a:gd name="connsiteY2" fmla="*/ 0 h 6849407"/>
                <a:gd name="connsiteX3" fmla="*/ 4694927 w 6358081"/>
                <a:gd name="connsiteY3" fmla="*/ 13238 h 6849407"/>
                <a:gd name="connsiteX4" fmla="*/ 6358081 w 6358081"/>
                <a:gd name="connsiteY4" fmla="*/ 3350798 h 6849407"/>
                <a:gd name="connsiteX5" fmla="*/ 4715014 w 6358081"/>
                <a:gd name="connsiteY5" fmla="*/ 6849407 h 6849407"/>
                <a:gd name="connsiteX0" fmla="*/ 701711 w 7059792"/>
                <a:gd name="connsiteY0" fmla="*/ 7396433 h 7466090"/>
                <a:gd name="connsiteX1" fmla="*/ 1078991 w 7059792"/>
                <a:gd name="connsiteY1" fmla="*/ 1058516 h 7466090"/>
                <a:gd name="connsiteX2" fmla="*/ 850352 w 7059792"/>
                <a:gd name="connsiteY2" fmla="*/ 1473939 h 7466090"/>
                <a:gd name="connsiteX3" fmla="*/ 721990 w 7059792"/>
                <a:gd name="connsiteY3" fmla="*/ 616683 h 7466090"/>
                <a:gd name="connsiteX4" fmla="*/ 5396638 w 7059792"/>
                <a:gd name="connsiteY4" fmla="*/ 629921 h 7466090"/>
                <a:gd name="connsiteX5" fmla="*/ 7059792 w 7059792"/>
                <a:gd name="connsiteY5" fmla="*/ 3967481 h 7466090"/>
                <a:gd name="connsiteX6" fmla="*/ 5416725 w 7059792"/>
                <a:gd name="connsiteY6" fmla="*/ 7466090 h 7466090"/>
                <a:gd name="connsiteX0" fmla="*/ 699329 w 7057410"/>
                <a:gd name="connsiteY0" fmla="*/ 7467875 h 7537532"/>
                <a:gd name="connsiteX1" fmla="*/ 1076609 w 7057410"/>
                <a:gd name="connsiteY1" fmla="*/ 1129958 h 7537532"/>
                <a:gd name="connsiteX2" fmla="*/ 719608 w 7057410"/>
                <a:gd name="connsiteY2" fmla="*/ 688125 h 7537532"/>
                <a:gd name="connsiteX3" fmla="*/ 5394256 w 7057410"/>
                <a:gd name="connsiteY3" fmla="*/ 701363 h 7537532"/>
                <a:gd name="connsiteX4" fmla="*/ 7057410 w 7057410"/>
                <a:gd name="connsiteY4" fmla="*/ 4038923 h 7537532"/>
                <a:gd name="connsiteX5" fmla="*/ 5414343 w 7057410"/>
                <a:gd name="connsiteY5" fmla="*/ 7537532 h 7537532"/>
                <a:gd name="connsiteX0" fmla="*/ 0 w 6358081"/>
                <a:gd name="connsiteY0" fmla="*/ 6779750 h 6849407"/>
                <a:gd name="connsiteX1" fmla="*/ 377280 w 6358081"/>
                <a:gd name="connsiteY1" fmla="*/ 441833 h 6849407"/>
                <a:gd name="connsiteX2" fmla="*/ 20279 w 6358081"/>
                <a:gd name="connsiteY2" fmla="*/ 0 h 6849407"/>
                <a:gd name="connsiteX3" fmla="*/ 4694927 w 6358081"/>
                <a:gd name="connsiteY3" fmla="*/ 13238 h 6849407"/>
                <a:gd name="connsiteX4" fmla="*/ 6358081 w 6358081"/>
                <a:gd name="connsiteY4" fmla="*/ 3350798 h 6849407"/>
                <a:gd name="connsiteX5" fmla="*/ 4715014 w 6358081"/>
                <a:gd name="connsiteY5" fmla="*/ 6849407 h 6849407"/>
                <a:gd name="connsiteX0" fmla="*/ 508822 w 6866903"/>
                <a:gd name="connsiteY0" fmla="*/ 6779750 h 10028754"/>
                <a:gd name="connsiteX1" fmla="*/ 28814 w 6866903"/>
                <a:gd name="connsiteY1" fmla="*/ 6156849 h 10028754"/>
                <a:gd name="connsiteX2" fmla="*/ 529101 w 6866903"/>
                <a:gd name="connsiteY2" fmla="*/ 0 h 10028754"/>
                <a:gd name="connsiteX3" fmla="*/ 5203749 w 6866903"/>
                <a:gd name="connsiteY3" fmla="*/ 13238 h 10028754"/>
                <a:gd name="connsiteX4" fmla="*/ 6866903 w 6866903"/>
                <a:gd name="connsiteY4" fmla="*/ 3350798 h 10028754"/>
                <a:gd name="connsiteX5" fmla="*/ 5223836 w 6866903"/>
                <a:gd name="connsiteY5" fmla="*/ 6849407 h 10028754"/>
                <a:gd name="connsiteX0" fmla="*/ 0 w 6838089"/>
                <a:gd name="connsiteY0" fmla="*/ 6156849 h 6849407"/>
                <a:gd name="connsiteX1" fmla="*/ 500287 w 6838089"/>
                <a:gd name="connsiteY1" fmla="*/ 0 h 6849407"/>
                <a:gd name="connsiteX2" fmla="*/ 5174935 w 6838089"/>
                <a:gd name="connsiteY2" fmla="*/ 13238 h 6849407"/>
                <a:gd name="connsiteX3" fmla="*/ 6838089 w 6838089"/>
                <a:gd name="connsiteY3" fmla="*/ 3350798 h 6849407"/>
                <a:gd name="connsiteX4" fmla="*/ 5195022 w 6838089"/>
                <a:gd name="connsiteY4" fmla="*/ 6849407 h 6849407"/>
                <a:gd name="connsiteX0" fmla="*/ 0 w 6338055"/>
                <a:gd name="connsiteY0" fmla="*/ 6871205 h 6871205"/>
                <a:gd name="connsiteX1" fmla="*/ 253 w 6338055"/>
                <a:gd name="connsiteY1" fmla="*/ 0 h 6871205"/>
                <a:gd name="connsiteX2" fmla="*/ 4674901 w 6338055"/>
                <a:gd name="connsiteY2" fmla="*/ 13238 h 6871205"/>
                <a:gd name="connsiteX3" fmla="*/ 6338055 w 6338055"/>
                <a:gd name="connsiteY3" fmla="*/ 3350798 h 6871205"/>
                <a:gd name="connsiteX4" fmla="*/ 4694988 w 6338055"/>
                <a:gd name="connsiteY4" fmla="*/ 6849407 h 6871205"/>
                <a:gd name="connsiteX0" fmla="*/ 714243 w 7052298"/>
                <a:gd name="connsiteY0" fmla="*/ 6871205 h 6871205"/>
                <a:gd name="connsiteX1" fmla="*/ 84 w 7052298"/>
                <a:gd name="connsiteY1" fmla="*/ 0 h 6871205"/>
                <a:gd name="connsiteX2" fmla="*/ 5389144 w 7052298"/>
                <a:gd name="connsiteY2" fmla="*/ 13238 h 6871205"/>
                <a:gd name="connsiteX3" fmla="*/ 7052298 w 7052298"/>
                <a:gd name="connsiteY3" fmla="*/ 3350798 h 6871205"/>
                <a:gd name="connsiteX4" fmla="*/ 5409231 w 7052298"/>
                <a:gd name="connsiteY4" fmla="*/ 6849407 h 6871205"/>
                <a:gd name="connsiteX0" fmla="*/ 0 w 6338055"/>
                <a:gd name="connsiteY0" fmla="*/ 6857967 h 6857967"/>
                <a:gd name="connsiteX1" fmla="*/ 285941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6857967 h 6857967"/>
                <a:gd name="connsiteX1" fmla="*/ 157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6857967 h 6857967"/>
                <a:gd name="connsiteX1" fmla="*/ 157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7261958 h 7261958"/>
                <a:gd name="connsiteX1" fmla="*/ 157 w 6338055"/>
                <a:gd name="connsiteY1" fmla="*/ 533605 h 7261958"/>
                <a:gd name="connsiteX2" fmla="*/ 9133 w 6338055"/>
                <a:gd name="connsiteY2" fmla="*/ 0 h 7261958"/>
                <a:gd name="connsiteX3" fmla="*/ 4674901 w 6338055"/>
                <a:gd name="connsiteY3" fmla="*/ 403991 h 7261958"/>
                <a:gd name="connsiteX4" fmla="*/ 6338055 w 6338055"/>
                <a:gd name="connsiteY4" fmla="*/ 3741551 h 7261958"/>
                <a:gd name="connsiteX5" fmla="*/ 4694988 w 6338055"/>
                <a:gd name="connsiteY5" fmla="*/ 7240160 h 7261958"/>
                <a:gd name="connsiteX0" fmla="*/ 770017 w 7108072"/>
                <a:gd name="connsiteY0" fmla="*/ 7261958 h 7261958"/>
                <a:gd name="connsiteX1" fmla="*/ 779150 w 7108072"/>
                <a:gd name="connsiteY1" fmla="*/ 0 h 7261958"/>
                <a:gd name="connsiteX2" fmla="*/ 5444918 w 7108072"/>
                <a:gd name="connsiteY2" fmla="*/ 403991 h 7261958"/>
                <a:gd name="connsiteX3" fmla="*/ 7108072 w 7108072"/>
                <a:gd name="connsiteY3" fmla="*/ 3741551 h 7261958"/>
                <a:gd name="connsiteX4" fmla="*/ 5465005 w 7108072"/>
                <a:gd name="connsiteY4" fmla="*/ 7240160 h 7261958"/>
                <a:gd name="connsiteX0" fmla="*/ 770017 w 7108072"/>
                <a:gd name="connsiteY0" fmla="*/ 7261958 h 7261958"/>
                <a:gd name="connsiteX1" fmla="*/ 779150 w 7108072"/>
                <a:gd name="connsiteY1" fmla="*/ 0 h 7261958"/>
                <a:gd name="connsiteX2" fmla="*/ 5444918 w 7108072"/>
                <a:gd name="connsiteY2" fmla="*/ 403991 h 7261958"/>
                <a:gd name="connsiteX3" fmla="*/ 7108072 w 7108072"/>
                <a:gd name="connsiteY3" fmla="*/ 3741551 h 7261958"/>
                <a:gd name="connsiteX4" fmla="*/ 5465005 w 7108072"/>
                <a:gd name="connsiteY4" fmla="*/ 7240160 h 7261958"/>
                <a:gd name="connsiteX0" fmla="*/ 0 w 6338055"/>
                <a:gd name="connsiteY0" fmla="*/ 6857967 h 6857967"/>
                <a:gd name="connsiteX1" fmla="*/ 866357 w 6338055"/>
                <a:gd name="connsiteY1" fmla="*/ 524679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341453 w 6679508"/>
                <a:gd name="connsiteY0" fmla="*/ 6857967 h 6857967"/>
                <a:gd name="connsiteX1" fmla="*/ 779150 w 6679508"/>
                <a:gd name="connsiteY1" fmla="*/ 238903 h 6857967"/>
                <a:gd name="connsiteX2" fmla="*/ 5016354 w 6679508"/>
                <a:gd name="connsiteY2" fmla="*/ 0 h 6857967"/>
                <a:gd name="connsiteX3" fmla="*/ 6679508 w 6679508"/>
                <a:gd name="connsiteY3" fmla="*/ 3337560 h 6857967"/>
                <a:gd name="connsiteX4" fmla="*/ 5036441 w 6679508"/>
                <a:gd name="connsiteY4" fmla="*/ 6836169 h 6857967"/>
                <a:gd name="connsiteX0" fmla="*/ 0 w 6338055"/>
                <a:gd name="connsiteY0" fmla="*/ 6857967 h 6857967"/>
                <a:gd name="connsiteX1" fmla="*/ 437697 w 6338055"/>
                <a:gd name="connsiteY1" fmla="*/ 238903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34386 w 6372441"/>
                <a:gd name="connsiteY0" fmla="*/ 6904840 h 6904840"/>
                <a:gd name="connsiteX1" fmla="*/ 43423 w 6372441"/>
                <a:gd name="connsiteY1" fmla="*/ 0 h 6904840"/>
                <a:gd name="connsiteX2" fmla="*/ 4709287 w 6372441"/>
                <a:gd name="connsiteY2" fmla="*/ 46873 h 6904840"/>
                <a:gd name="connsiteX3" fmla="*/ 6372441 w 6372441"/>
                <a:gd name="connsiteY3" fmla="*/ 3384433 h 6904840"/>
                <a:gd name="connsiteX4" fmla="*/ 4729374 w 6372441"/>
                <a:gd name="connsiteY4" fmla="*/ 6883042 h 6904840"/>
                <a:gd name="connsiteX0" fmla="*/ 0 w 6338055"/>
                <a:gd name="connsiteY0" fmla="*/ 6904840 h 6904840"/>
                <a:gd name="connsiteX1" fmla="*/ 9037 w 6338055"/>
                <a:gd name="connsiteY1" fmla="*/ 0 h 6904840"/>
                <a:gd name="connsiteX2" fmla="*/ 4674901 w 6338055"/>
                <a:gd name="connsiteY2" fmla="*/ 46873 h 6904840"/>
                <a:gd name="connsiteX3" fmla="*/ 6338055 w 6338055"/>
                <a:gd name="connsiteY3" fmla="*/ 3384433 h 6904840"/>
                <a:gd name="connsiteX4" fmla="*/ 4694988 w 6338055"/>
                <a:gd name="connsiteY4" fmla="*/ 6883042 h 6904840"/>
                <a:gd name="connsiteX0" fmla="*/ 29820 w 6367875"/>
                <a:gd name="connsiteY0" fmla="*/ 6904840 h 6904840"/>
                <a:gd name="connsiteX1" fmla="*/ 38857 w 6367875"/>
                <a:gd name="connsiteY1" fmla="*/ 0 h 6904840"/>
                <a:gd name="connsiteX2" fmla="*/ 4704721 w 6367875"/>
                <a:gd name="connsiteY2" fmla="*/ 46873 h 6904840"/>
                <a:gd name="connsiteX3" fmla="*/ 6367875 w 6367875"/>
                <a:gd name="connsiteY3" fmla="*/ 3384433 h 6904840"/>
                <a:gd name="connsiteX4" fmla="*/ 4724808 w 6367875"/>
                <a:gd name="connsiteY4" fmla="*/ 6883042 h 6904840"/>
                <a:gd name="connsiteX0" fmla="*/ 29820 w 6367875"/>
                <a:gd name="connsiteY0" fmla="*/ 6904840 h 6904840"/>
                <a:gd name="connsiteX1" fmla="*/ 38857 w 6367875"/>
                <a:gd name="connsiteY1" fmla="*/ 0 h 6904840"/>
                <a:gd name="connsiteX2" fmla="*/ 4704721 w 6367875"/>
                <a:gd name="connsiteY2" fmla="*/ 46873 h 6904840"/>
                <a:gd name="connsiteX3" fmla="*/ 6367875 w 6367875"/>
                <a:gd name="connsiteY3" fmla="*/ 3384433 h 6904840"/>
                <a:gd name="connsiteX4" fmla="*/ 4724808 w 6367875"/>
                <a:gd name="connsiteY4" fmla="*/ 6883042 h 6904840"/>
                <a:gd name="connsiteX0" fmla="*/ 29820 w 6367875"/>
                <a:gd name="connsiteY0" fmla="*/ 6910402 h 6910402"/>
                <a:gd name="connsiteX1" fmla="*/ 38857 w 6367875"/>
                <a:gd name="connsiteY1" fmla="*/ 5562 h 6910402"/>
                <a:gd name="connsiteX2" fmla="*/ 38953 w 6367875"/>
                <a:gd name="connsiteY2" fmla="*/ 560357 h 6910402"/>
                <a:gd name="connsiteX3" fmla="*/ 4704721 w 6367875"/>
                <a:gd name="connsiteY3" fmla="*/ 52435 h 6910402"/>
                <a:gd name="connsiteX4" fmla="*/ 6367875 w 6367875"/>
                <a:gd name="connsiteY4" fmla="*/ 3389995 h 6910402"/>
                <a:gd name="connsiteX5" fmla="*/ 4724808 w 6367875"/>
                <a:gd name="connsiteY5" fmla="*/ 6888604 h 6910402"/>
                <a:gd name="connsiteX0" fmla="*/ 29820 w 6367875"/>
                <a:gd name="connsiteY0" fmla="*/ 6857967 h 6857967"/>
                <a:gd name="connsiteX1" fmla="*/ 38857 w 6367875"/>
                <a:gd name="connsiteY1" fmla="*/ 953235 h 6857967"/>
                <a:gd name="connsiteX2" fmla="*/ 38953 w 6367875"/>
                <a:gd name="connsiteY2" fmla="*/ 507922 h 6857967"/>
                <a:gd name="connsiteX3" fmla="*/ 4704721 w 6367875"/>
                <a:gd name="connsiteY3" fmla="*/ 0 h 6857967"/>
                <a:gd name="connsiteX4" fmla="*/ 6367875 w 6367875"/>
                <a:gd name="connsiteY4" fmla="*/ 3337560 h 6857967"/>
                <a:gd name="connsiteX5" fmla="*/ 4724808 w 6367875"/>
                <a:gd name="connsiteY5" fmla="*/ 6836169 h 6857967"/>
                <a:gd name="connsiteX0" fmla="*/ 29820 w 6367875"/>
                <a:gd name="connsiteY0" fmla="*/ 6879116 h 6879116"/>
                <a:gd name="connsiteX1" fmla="*/ 38857 w 6367875"/>
                <a:gd name="connsiteY1" fmla="*/ 974384 h 6879116"/>
                <a:gd name="connsiteX2" fmla="*/ 9924 w 6367875"/>
                <a:gd name="connsiteY2" fmla="*/ 0 h 6879116"/>
                <a:gd name="connsiteX3" fmla="*/ 4704721 w 6367875"/>
                <a:gd name="connsiteY3" fmla="*/ 21149 h 6879116"/>
                <a:gd name="connsiteX4" fmla="*/ 6367875 w 6367875"/>
                <a:gd name="connsiteY4" fmla="*/ 3358709 h 6879116"/>
                <a:gd name="connsiteX5" fmla="*/ 4724808 w 6367875"/>
                <a:gd name="connsiteY5" fmla="*/ 6857318 h 6879116"/>
                <a:gd name="connsiteX0" fmla="*/ 29820 w 6367875"/>
                <a:gd name="connsiteY0" fmla="*/ 6879116 h 6879116"/>
                <a:gd name="connsiteX1" fmla="*/ 38857 w 6367875"/>
                <a:gd name="connsiteY1" fmla="*/ 1402988 h 6879116"/>
                <a:gd name="connsiteX2" fmla="*/ 9924 w 6367875"/>
                <a:gd name="connsiteY2" fmla="*/ 0 h 6879116"/>
                <a:gd name="connsiteX3" fmla="*/ 4704721 w 6367875"/>
                <a:gd name="connsiteY3" fmla="*/ 21149 h 6879116"/>
                <a:gd name="connsiteX4" fmla="*/ 6367875 w 6367875"/>
                <a:gd name="connsiteY4" fmla="*/ 3358709 h 6879116"/>
                <a:gd name="connsiteX5" fmla="*/ 4724808 w 6367875"/>
                <a:gd name="connsiteY5" fmla="*/ 6857318 h 6879116"/>
                <a:gd name="connsiteX0" fmla="*/ 799046 w 7137101"/>
                <a:gd name="connsiteY0" fmla="*/ 6879116 h 6879116"/>
                <a:gd name="connsiteX1" fmla="*/ 779150 w 7137101"/>
                <a:gd name="connsiteY1" fmla="*/ 0 h 6879116"/>
                <a:gd name="connsiteX2" fmla="*/ 5473947 w 7137101"/>
                <a:gd name="connsiteY2" fmla="*/ 21149 h 6879116"/>
                <a:gd name="connsiteX3" fmla="*/ 7137101 w 7137101"/>
                <a:gd name="connsiteY3" fmla="*/ 3358709 h 6879116"/>
                <a:gd name="connsiteX4" fmla="*/ 5494034 w 7137101"/>
                <a:gd name="connsiteY4" fmla="*/ 6857318 h 6879116"/>
                <a:gd name="connsiteX0" fmla="*/ 19896 w 6357951"/>
                <a:gd name="connsiteY0" fmla="*/ 6879116 h 6879116"/>
                <a:gd name="connsiteX1" fmla="*/ 0 w 6357951"/>
                <a:gd name="connsiteY1" fmla="*/ 0 h 6879116"/>
                <a:gd name="connsiteX2" fmla="*/ 4694797 w 6357951"/>
                <a:gd name="connsiteY2" fmla="*/ 21149 h 6879116"/>
                <a:gd name="connsiteX3" fmla="*/ 6357951 w 6357951"/>
                <a:gd name="connsiteY3" fmla="*/ 3358709 h 6879116"/>
                <a:gd name="connsiteX4" fmla="*/ 4714884 w 6357951"/>
                <a:gd name="connsiteY4" fmla="*/ 6857318 h 6879116"/>
                <a:gd name="connsiteX0" fmla="*/ 27710 w 6365765"/>
                <a:gd name="connsiteY0" fmla="*/ 6879116 h 6879116"/>
                <a:gd name="connsiteX1" fmla="*/ 7814 w 6365765"/>
                <a:gd name="connsiteY1" fmla="*/ 0 h 6879116"/>
                <a:gd name="connsiteX2" fmla="*/ 4702611 w 6365765"/>
                <a:gd name="connsiteY2" fmla="*/ 21149 h 6879116"/>
                <a:gd name="connsiteX3" fmla="*/ 6365765 w 6365765"/>
                <a:gd name="connsiteY3" fmla="*/ 3358709 h 6879116"/>
                <a:gd name="connsiteX4" fmla="*/ 4722698 w 6365765"/>
                <a:gd name="connsiteY4" fmla="*/ 6857318 h 6879116"/>
                <a:gd name="connsiteX0" fmla="*/ 241992 w 6365765"/>
                <a:gd name="connsiteY0" fmla="*/ 6521902 h 6857318"/>
                <a:gd name="connsiteX1" fmla="*/ 7814 w 6365765"/>
                <a:gd name="connsiteY1" fmla="*/ 0 h 6857318"/>
                <a:gd name="connsiteX2" fmla="*/ 4702611 w 6365765"/>
                <a:gd name="connsiteY2" fmla="*/ 21149 h 6857318"/>
                <a:gd name="connsiteX3" fmla="*/ 6365765 w 6365765"/>
                <a:gd name="connsiteY3" fmla="*/ 3358709 h 6857318"/>
                <a:gd name="connsiteX4" fmla="*/ 4722698 w 6365765"/>
                <a:gd name="connsiteY4" fmla="*/ 6857318 h 6857318"/>
                <a:gd name="connsiteX0" fmla="*/ 13196 w 6365765"/>
                <a:gd name="connsiteY0" fmla="*/ 6871811 h 6871811"/>
                <a:gd name="connsiteX1" fmla="*/ 7814 w 6365765"/>
                <a:gd name="connsiteY1" fmla="*/ 0 h 6871811"/>
                <a:gd name="connsiteX2" fmla="*/ 4702611 w 6365765"/>
                <a:gd name="connsiteY2" fmla="*/ 21149 h 6871811"/>
                <a:gd name="connsiteX3" fmla="*/ 6365765 w 6365765"/>
                <a:gd name="connsiteY3" fmla="*/ 3358709 h 6871811"/>
                <a:gd name="connsiteX4" fmla="*/ 4722698 w 6365765"/>
                <a:gd name="connsiteY4" fmla="*/ 6857318 h 6871811"/>
                <a:gd name="connsiteX0" fmla="*/ 13196 w 6365765"/>
                <a:gd name="connsiteY0" fmla="*/ 6871811 h 6871811"/>
                <a:gd name="connsiteX1" fmla="*/ 7814 w 6365765"/>
                <a:gd name="connsiteY1" fmla="*/ 0 h 6871811"/>
                <a:gd name="connsiteX2" fmla="*/ 4588764 w 6365765"/>
                <a:gd name="connsiteY2" fmla="*/ 6635 h 6871811"/>
                <a:gd name="connsiteX3" fmla="*/ 6365765 w 6365765"/>
                <a:gd name="connsiteY3" fmla="*/ 3358709 h 6871811"/>
                <a:gd name="connsiteX4" fmla="*/ 4722698 w 6365765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588764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3722502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3621815 w 5865857"/>
                <a:gd name="connsiteY4" fmla="*/ 6850061 h 6871811"/>
                <a:gd name="connsiteX0" fmla="*/ 13196 w 5865857"/>
                <a:gd name="connsiteY0" fmla="*/ 6871811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156040 w 5865857"/>
                <a:gd name="connsiteY0" fmla="*/ 6657473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7910 w 5865857"/>
                <a:gd name="connsiteY0" fmla="*/ 6858549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17228 w 5865857"/>
                <a:gd name="connsiteY2" fmla="*/ 6635 h 6858549"/>
                <a:gd name="connsiteX3" fmla="*/ 5865667 w 5865857"/>
                <a:gd name="connsiteY3" fmla="*/ 3358709 h 6858549"/>
                <a:gd name="connsiteX4" fmla="*/ 3544901 w 5865857"/>
                <a:gd name="connsiteY4" fmla="*/ 6672282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17228 w 5865857"/>
                <a:gd name="connsiteY2" fmla="*/ 6635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3975608 w 5865857"/>
                <a:gd name="connsiteY2" fmla="*/ 159916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05426 w 5865857"/>
                <a:gd name="connsiteY2" fmla="*/ 1207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4145 w 5862092"/>
                <a:gd name="connsiteY0" fmla="*/ 6857342 h 6857342"/>
                <a:gd name="connsiteX1" fmla="*/ 146893 w 5862092"/>
                <a:gd name="connsiteY1" fmla="*/ 213083 h 6857342"/>
                <a:gd name="connsiteX2" fmla="*/ 4001661 w 5862092"/>
                <a:gd name="connsiteY2" fmla="*/ 0 h 6857342"/>
                <a:gd name="connsiteX3" fmla="*/ 5861902 w 5862092"/>
                <a:gd name="connsiteY3" fmla="*/ 3357502 h 6857342"/>
                <a:gd name="connsiteX4" fmla="*/ 3391744 w 5862092"/>
                <a:gd name="connsiteY4" fmla="*/ 6856294 h 6857342"/>
                <a:gd name="connsiteX0" fmla="*/ 7910 w 5865857"/>
                <a:gd name="connsiteY0" fmla="*/ 6863835 h 6863835"/>
                <a:gd name="connsiteX1" fmla="*/ 7814 w 5865857"/>
                <a:gd name="connsiteY1" fmla="*/ 0 h 6863835"/>
                <a:gd name="connsiteX2" fmla="*/ 4005426 w 5865857"/>
                <a:gd name="connsiteY2" fmla="*/ 6493 h 6863835"/>
                <a:gd name="connsiteX3" fmla="*/ 5865667 w 5865857"/>
                <a:gd name="connsiteY3" fmla="*/ 3363995 h 6863835"/>
                <a:gd name="connsiteX4" fmla="*/ 3395509 w 5865857"/>
                <a:gd name="connsiteY4" fmla="*/ 6862787 h 686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5857" h="6863835">
                  <a:moveTo>
                    <a:pt x="7910" y="6863835"/>
                  </a:moveTo>
                  <a:cubicBezTo>
                    <a:pt x="3765" y="5430686"/>
                    <a:pt x="0" y="3881456"/>
                    <a:pt x="7814" y="0"/>
                  </a:cubicBezTo>
                  <a:lnTo>
                    <a:pt x="4005426" y="6493"/>
                  </a:lnTo>
                  <a:cubicBezTo>
                    <a:pt x="4597678" y="361390"/>
                    <a:pt x="5865857" y="1446541"/>
                    <a:pt x="5865667" y="3363995"/>
                  </a:cubicBezTo>
                  <a:cubicBezTo>
                    <a:pt x="5864384" y="5543722"/>
                    <a:pt x="4073181" y="6496229"/>
                    <a:pt x="3395509" y="6862787"/>
                  </a:cubicBezTo>
                </a:path>
              </a:pathLst>
            </a:custGeom>
            <a:solidFill>
              <a:srgbClr val="FFC61E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uolivapaa piirto 8"/>
            <p:cNvSpPr/>
            <p:nvPr/>
          </p:nvSpPr>
          <p:spPr>
            <a:xfrm>
              <a:off x="2000232" y="5239463"/>
              <a:ext cx="3327881" cy="1618537"/>
            </a:xfrm>
            <a:custGeom>
              <a:avLst/>
              <a:gdLst>
                <a:gd name="connsiteX0" fmla="*/ 0 w 3327880"/>
                <a:gd name="connsiteY0" fmla="*/ 1618533 h 3237066"/>
                <a:gd name="connsiteX1" fmla="*/ 503745 w 3327880"/>
                <a:gd name="connsiteY1" fmla="*/ 458337 h 3237066"/>
                <a:gd name="connsiteX2" fmla="*/ 1663942 w 3327880"/>
                <a:gd name="connsiteY2" fmla="*/ 2 h 3237066"/>
                <a:gd name="connsiteX3" fmla="*/ 2824138 w 3327880"/>
                <a:gd name="connsiteY3" fmla="*/ 458340 h 3237066"/>
                <a:gd name="connsiteX4" fmla="*/ 3327880 w 3327880"/>
                <a:gd name="connsiteY4" fmla="*/ 1618538 h 3237066"/>
                <a:gd name="connsiteX5" fmla="*/ 2824136 w 3327880"/>
                <a:gd name="connsiteY5" fmla="*/ 2778735 h 3237066"/>
                <a:gd name="connsiteX6" fmla="*/ 1663939 w 3327880"/>
                <a:gd name="connsiteY6" fmla="*/ 3237071 h 3237066"/>
                <a:gd name="connsiteX7" fmla="*/ 503743 w 3327880"/>
                <a:gd name="connsiteY7" fmla="*/ 2778733 h 3237066"/>
                <a:gd name="connsiteX8" fmla="*/ 0 w 3327880"/>
                <a:gd name="connsiteY8" fmla="*/ 1618536 h 3237066"/>
                <a:gd name="connsiteX9" fmla="*/ 0 w 3327880"/>
                <a:gd name="connsiteY9" fmla="*/ 1618533 h 3237066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503743 w 3327881"/>
                <a:gd name="connsiteY6" fmla="*/ 2778732 h 3237070"/>
                <a:gd name="connsiteX7" fmla="*/ 0 w 3327881"/>
                <a:gd name="connsiteY7" fmla="*/ 1618535 h 3237070"/>
                <a:gd name="connsiteX8" fmla="*/ 0 w 3327881"/>
                <a:gd name="connsiteY8" fmla="*/ 1618532 h 3237070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0 w 3327881"/>
                <a:gd name="connsiteY6" fmla="*/ 1618535 h 3237070"/>
                <a:gd name="connsiteX7" fmla="*/ 0 w 3327881"/>
                <a:gd name="connsiteY7" fmla="*/ 1618532 h 3237070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0 w 3327881"/>
                <a:gd name="connsiteY6" fmla="*/ 1618535 h 3237070"/>
                <a:gd name="connsiteX7" fmla="*/ 0 w 3327881"/>
                <a:gd name="connsiteY7" fmla="*/ 1618532 h 3237070"/>
                <a:gd name="connsiteX0" fmla="*/ 0 w 3327881"/>
                <a:gd name="connsiteY0" fmla="*/ 1618532 h 1811903"/>
                <a:gd name="connsiteX1" fmla="*/ 503745 w 3327881"/>
                <a:gd name="connsiteY1" fmla="*/ 458336 h 1811903"/>
                <a:gd name="connsiteX2" fmla="*/ 1663942 w 3327881"/>
                <a:gd name="connsiteY2" fmla="*/ 1 h 1811903"/>
                <a:gd name="connsiteX3" fmla="*/ 2824138 w 3327881"/>
                <a:gd name="connsiteY3" fmla="*/ 458339 h 1811903"/>
                <a:gd name="connsiteX4" fmla="*/ 3327880 w 3327881"/>
                <a:gd name="connsiteY4" fmla="*/ 1618537 h 1811903"/>
                <a:gd name="connsiteX5" fmla="*/ 0 w 3327881"/>
                <a:gd name="connsiteY5" fmla="*/ 1618535 h 1811903"/>
                <a:gd name="connsiteX6" fmla="*/ 0 w 3327881"/>
                <a:gd name="connsiteY6" fmla="*/ 1618532 h 1811903"/>
                <a:gd name="connsiteX0" fmla="*/ 0 w 3327881"/>
                <a:gd name="connsiteY0" fmla="*/ 1618532 h 1618537"/>
                <a:gd name="connsiteX1" fmla="*/ 503745 w 3327881"/>
                <a:gd name="connsiteY1" fmla="*/ 458336 h 1618537"/>
                <a:gd name="connsiteX2" fmla="*/ 1663942 w 3327881"/>
                <a:gd name="connsiteY2" fmla="*/ 1 h 1618537"/>
                <a:gd name="connsiteX3" fmla="*/ 2824138 w 3327881"/>
                <a:gd name="connsiteY3" fmla="*/ 458339 h 1618537"/>
                <a:gd name="connsiteX4" fmla="*/ 3327880 w 3327881"/>
                <a:gd name="connsiteY4" fmla="*/ 1618537 h 1618537"/>
                <a:gd name="connsiteX5" fmla="*/ 0 w 3327881"/>
                <a:gd name="connsiteY5" fmla="*/ 1618535 h 1618537"/>
                <a:gd name="connsiteX6" fmla="*/ 0 w 3327881"/>
                <a:gd name="connsiteY6" fmla="*/ 1618532 h 16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7881" h="1618537">
                  <a:moveTo>
                    <a:pt x="0" y="1618532"/>
                  </a:moveTo>
                  <a:cubicBezTo>
                    <a:pt x="1" y="1181507"/>
                    <a:pt x="181688" y="763055"/>
                    <a:pt x="503745" y="458336"/>
                  </a:cubicBezTo>
                  <a:cubicBezTo>
                    <a:pt x="814368" y="164436"/>
                    <a:pt x="1230608" y="0"/>
                    <a:pt x="1663942" y="1"/>
                  </a:cubicBezTo>
                  <a:cubicBezTo>
                    <a:pt x="2097276" y="1"/>
                    <a:pt x="2513516" y="164438"/>
                    <a:pt x="2824138" y="458339"/>
                  </a:cubicBezTo>
                  <a:cubicBezTo>
                    <a:pt x="3146194" y="763059"/>
                    <a:pt x="3327881" y="1181512"/>
                    <a:pt x="3327880" y="1618537"/>
                  </a:cubicBezTo>
                  <a:lnTo>
                    <a:pt x="0" y="1618535"/>
                  </a:lnTo>
                  <a:lnTo>
                    <a:pt x="0" y="1618532"/>
                  </a:lnTo>
                  <a:close/>
                </a:path>
              </a:pathLst>
            </a:custGeom>
            <a:solidFill>
              <a:srgbClr val="88B800">
                <a:lumMod val="75000"/>
                <a:alpha val="7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8400" y="2131200"/>
            <a:ext cx="39996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8400" y="4320000"/>
            <a:ext cx="3999600" cy="14688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1090" y="2962850"/>
            <a:ext cx="6120000" cy="828000"/>
          </a:xfrm>
        </p:spPr>
        <p:txBody>
          <a:bodyPr anchor="t"/>
          <a:lstStyle>
            <a:lvl1pPr algn="l">
              <a:defRPr sz="2400" b="1" cap="none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381090" y="3917950"/>
            <a:ext cx="6120000" cy="10440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>
          <a:xfrm>
            <a:off x="500034" y="2643182"/>
            <a:ext cx="1571636" cy="1071570"/>
            <a:chOff x="2857488" y="1928802"/>
            <a:chExt cx="157163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Ellipsi 7"/>
            <p:cNvSpPr/>
            <p:nvPr/>
          </p:nvSpPr>
          <p:spPr>
            <a:xfrm>
              <a:off x="3357554" y="1928802"/>
              <a:ext cx="1000132" cy="10001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2857488" y="2285992"/>
              <a:ext cx="642942" cy="64294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/>
            <p:cNvSpPr/>
            <p:nvPr/>
          </p:nvSpPr>
          <p:spPr>
            <a:xfrm>
              <a:off x="4000496" y="2571744"/>
              <a:ext cx="428628" cy="428628"/>
            </a:xfrm>
            <a:prstGeom prst="ellipse">
              <a:avLst/>
            </a:pr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1090" y="2962800"/>
            <a:ext cx="6120000" cy="828000"/>
          </a:xfrm>
        </p:spPr>
        <p:txBody>
          <a:bodyPr anchor="t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Ryhmä 5"/>
          <p:cNvGrpSpPr/>
          <p:nvPr/>
        </p:nvGrpSpPr>
        <p:grpSpPr>
          <a:xfrm>
            <a:off x="500034" y="2643182"/>
            <a:ext cx="1571636" cy="1071570"/>
            <a:chOff x="500034" y="2643182"/>
            <a:chExt cx="1571636" cy="107157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" name="Ellipsi 6"/>
            <p:cNvSpPr/>
            <p:nvPr/>
          </p:nvSpPr>
          <p:spPr>
            <a:xfrm>
              <a:off x="1000100" y="2643182"/>
              <a:ext cx="1000132" cy="100013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7"/>
            <p:cNvSpPr/>
            <p:nvPr/>
          </p:nvSpPr>
          <p:spPr>
            <a:xfrm>
              <a:off x="500034" y="3000372"/>
              <a:ext cx="642942" cy="64294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1643042" y="3286124"/>
              <a:ext cx="428628" cy="428628"/>
            </a:xfrm>
            <a:prstGeom prst="ellipse">
              <a:avLst/>
            </a:pr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2381090" y="3916800"/>
            <a:ext cx="6120000" cy="10440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Kuva 12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760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spcBef>
                <a:spcPts val="24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0842" y="1600200"/>
            <a:ext cx="41760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spcBef>
                <a:spcPts val="24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 taustakuviota, otsikk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/>
          <p:cNvSpPr/>
          <p:nvPr/>
        </p:nvSpPr>
        <p:spPr>
          <a:xfrm flipV="1">
            <a:off x="0" y="0"/>
            <a:ext cx="1785917" cy="571482"/>
          </a:xfrm>
          <a:custGeom>
            <a:avLst/>
            <a:gdLst>
              <a:gd name="connsiteX0" fmla="*/ 0 w 3327880"/>
              <a:gd name="connsiteY0" fmla="*/ 1618533 h 3237066"/>
              <a:gd name="connsiteX1" fmla="*/ 503745 w 3327880"/>
              <a:gd name="connsiteY1" fmla="*/ 458337 h 3237066"/>
              <a:gd name="connsiteX2" fmla="*/ 1663942 w 3327880"/>
              <a:gd name="connsiteY2" fmla="*/ 2 h 3237066"/>
              <a:gd name="connsiteX3" fmla="*/ 2824138 w 3327880"/>
              <a:gd name="connsiteY3" fmla="*/ 458340 h 3237066"/>
              <a:gd name="connsiteX4" fmla="*/ 3327880 w 3327880"/>
              <a:gd name="connsiteY4" fmla="*/ 1618538 h 3237066"/>
              <a:gd name="connsiteX5" fmla="*/ 2824136 w 3327880"/>
              <a:gd name="connsiteY5" fmla="*/ 2778735 h 3237066"/>
              <a:gd name="connsiteX6" fmla="*/ 1663939 w 3327880"/>
              <a:gd name="connsiteY6" fmla="*/ 3237071 h 3237066"/>
              <a:gd name="connsiteX7" fmla="*/ 503743 w 3327880"/>
              <a:gd name="connsiteY7" fmla="*/ 2778733 h 3237066"/>
              <a:gd name="connsiteX8" fmla="*/ 0 w 3327880"/>
              <a:gd name="connsiteY8" fmla="*/ 1618536 h 3237066"/>
              <a:gd name="connsiteX9" fmla="*/ 0 w 3327880"/>
              <a:gd name="connsiteY9" fmla="*/ 1618533 h 3237066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503743 w 3327881"/>
              <a:gd name="connsiteY6" fmla="*/ 2778732 h 3237070"/>
              <a:gd name="connsiteX7" fmla="*/ 0 w 3327881"/>
              <a:gd name="connsiteY7" fmla="*/ 1618535 h 3237070"/>
              <a:gd name="connsiteX8" fmla="*/ 0 w 3327881"/>
              <a:gd name="connsiteY8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1811903"/>
              <a:gd name="connsiteX1" fmla="*/ 503745 w 3327881"/>
              <a:gd name="connsiteY1" fmla="*/ 458336 h 1811903"/>
              <a:gd name="connsiteX2" fmla="*/ 1663942 w 3327881"/>
              <a:gd name="connsiteY2" fmla="*/ 1 h 1811903"/>
              <a:gd name="connsiteX3" fmla="*/ 2824138 w 3327881"/>
              <a:gd name="connsiteY3" fmla="*/ 458339 h 1811903"/>
              <a:gd name="connsiteX4" fmla="*/ 3327880 w 3327881"/>
              <a:gd name="connsiteY4" fmla="*/ 1618537 h 1811903"/>
              <a:gd name="connsiteX5" fmla="*/ 0 w 3327881"/>
              <a:gd name="connsiteY5" fmla="*/ 1618535 h 1811903"/>
              <a:gd name="connsiteX6" fmla="*/ 0 w 3327881"/>
              <a:gd name="connsiteY6" fmla="*/ 1618532 h 1811903"/>
              <a:gd name="connsiteX0" fmla="*/ 0 w 3327881"/>
              <a:gd name="connsiteY0" fmla="*/ 1618532 h 1618537"/>
              <a:gd name="connsiteX1" fmla="*/ 503745 w 3327881"/>
              <a:gd name="connsiteY1" fmla="*/ 458336 h 1618537"/>
              <a:gd name="connsiteX2" fmla="*/ 1663942 w 3327881"/>
              <a:gd name="connsiteY2" fmla="*/ 1 h 1618537"/>
              <a:gd name="connsiteX3" fmla="*/ 2824138 w 3327881"/>
              <a:gd name="connsiteY3" fmla="*/ 458339 h 1618537"/>
              <a:gd name="connsiteX4" fmla="*/ 3327880 w 3327881"/>
              <a:gd name="connsiteY4" fmla="*/ 1618537 h 1618537"/>
              <a:gd name="connsiteX5" fmla="*/ 0 w 3327881"/>
              <a:gd name="connsiteY5" fmla="*/ 1618535 h 1618537"/>
              <a:gd name="connsiteX6" fmla="*/ 0 w 3327881"/>
              <a:gd name="connsiteY6" fmla="*/ 1618532 h 16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881" h="1618537">
                <a:moveTo>
                  <a:pt x="0" y="1618532"/>
                </a:moveTo>
                <a:cubicBezTo>
                  <a:pt x="1" y="1181507"/>
                  <a:pt x="181688" y="763055"/>
                  <a:pt x="503745" y="458336"/>
                </a:cubicBezTo>
                <a:cubicBezTo>
                  <a:pt x="814368" y="164436"/>
                  <a:pt x="1230608" y="0"/>
                  <a:pt x="1663942" y="1"/>
                </a:cubicBezTo>
                <a:cubicBezTo>
                  <a:pt x="2097276" y="1"/>
                  <a:pt x="2513516" y="164438"/>
                  <a:pt x="2824138" y="458339"/>
                </a:cubicBezTo>
                <a:cubicBezTo>
                  <a:pt x="3146194" y="763059"/>
                  <a:pt x="3327881" y="1181512"/>
                  <a:pt x="3327880" y="1618537"/>
                </a:cubicBezTo>
                <a:lnTo>
                  <a:pt x="0" y="1618535"/>
                </a:lnTo>
                <a:lnTo>
                  <a:pt x="0" y="1618532"/>
                </a:lnTo>
                <a:close/>
              </a:path>
            </a:pathLst>
          </a:custGeom>
          <a:solidFill>
            <a:srgbClr val="FFC61E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6400" y="673100"/>
            <a:ext cx="8431200" cy="78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6400" y="1606550"/>
            <a:ext cx="843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6400" y="6357600"/>
            <a:ext cx="828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000000"/>
                </a:solidFill>
              </a:defRPr>
            </a:lvl1pPr>
          </a:lstStyle>
          <a:p>
            <a:r>
              <a:rPr lang="fi-FI"/>
              <a:t>28.1.2019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56400" y="6357600"/>
            <a:ext cx="47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56400" y="72000"/>
            <a:ext cx="5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FBF84D17-2B10-4527-946F-5776F3997BF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uolivapaa piirto 7"/>
          <p:cNvSpPr/>
          <p:nvPr/>
        </p:nvSpPr>
        <p:spPr>
          <a:xfrm flipV="1">
            <a:off x="1428727" y="3"/>
            <a:ext cx="928694" cy="285728"/>
          </a:xfrm>
          <a:custGeom>
            <a:avLst/>
            <a:gdLst>
              <a:gd name="connsiteX0" fmla="*/ 0 w 3327880"/>
              <a:gd name="connsiteY0" fmla="*/ 1618533 h 3237066"/>
              <a:gd name="connsiteX1" fmla="*/ 503745 w 3327880"/>
              <a:gd name="connsiteY1" fmla="*/ 458337 h 3237066"/>
              <a:gd name="connsiteX2" fmla="*/ 1663942 w 3327880"/>
              <a:gd name="connsiteY2" fmla="*/ 2 h 3237066"/>
              <a:gd name="connsiteX3" fmla="*/ 2824138 w 3327880"/>
              <a:gd name="connsiteY3" fmla="*/ 458340 h 3237066"/>
              <a:gd name="connsiteX4" fmla="*/ 3327880 w 3327880"/>
              <a:gd name="connsiteY4" fmla="*/ 1618538 h 3237066"/>
              <a:gd name="connsiteX5" fmla="*/ 2824136 w 3327880"/>
              <a:gd name="connsiteY5" fmla="*/ 2778735 h 3237066"/>
              <a:gd name="connsiteX6" fmla="*/ 1663939 w 3327880"/>
              <a:gd name="connsiteY6" fmla="*/ 3237071 h 3237066"/>
              <a:gd name="connsiteX7" fmla="*/ 503743 w 3327880"/>
              <a:gd name="connsiteY7" fmla="*/ 2778733 h 3237066"/>
              <a:gd name="connsiteX8" fmla="*/ 0 w 3327880"/>
              <a:gd name="connsiteY8" fmla="*/ 1618536 h 3237066"/>
              <a:gd name="connsiteX9" fmla="*/ 0 w 3327880"/>
              <a:gd name="connsiteY9" fmla="*/ 1618533 h 3237066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503743 w 3327881"/>
              <a:gd name="connsiteY6" fmla="*/ 2778732 h 3237070"/>
              <a:gd name="connsiteX7" fmla="*/ 0 w 3327881"/>
              <a:gd name="connsiteY7" fmla="*/ 1618535 h 3237070"/>
              <a:gd name="connsiteX8" fmla="*/ 0 w 3327881"/>
              <a:gd name="connsiteY8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1811903"/>
              <a:gd name="connsiteX1" fmla="*/ 503745 w 3327881"/>
              <a:gd name="connsiteY1" fmla="*/ 458336 h 1811903"/>
              <a:gd name="connsiteX2" fmla="*/ 1663942 w 3327881"/>
              <a:gd name="connsiteY2" fmla="*/ 1 h 1811903"/>
              <a:gd name="connsiteX3" fmla="*/ 2824138 w 3327881"/>
              <a:gd name="connsiteY3" fmla="*/ 458339 h 1811903"/>
              <a:gd name="connsiteX4" fmla="*/ 3327880 w 3327881"/>
              <a:gd name="connsiteY4" fmla="*/ 1618537 h 1811903"/>
              <a:gd name="connsiteX5" fmla="*/ 0 w 3327881"/>
              <a:gd name="connsiteY5" fmla="*/ 1618535 h 1811903"/>
              <a:gd name="connsiteX6" fmla="*/ 0 w 3327881"/>
              <a:gd name="connsiteY6" fmla="*/ 1618532 h 1811903"/>
              <a:gd name="connsiteX0" fmla="*/ 0 w 3327881"/>
              <a:gd name="connsiteY0" fmla="*/ 1618532 h 1618537"/>
              <a:gd name="connsiteX1" fmla="*/ 503745 w 3327881"/>
              <a:gd name="connsiteY1" fmla="*/ 458336 h 1618537"/>
              <a:gd name="connsiteX2" fmla="*/ 1663942 w 3327881"/>
              <a:gd name="connsiteY2" fmla="*/ 1 h 1618537"/>
              <a:gd name="connsiteX3" fmla="*/ 2824138 w 3327881"/>
              <a:gd name="connsiteY3" fmla="*/ 458339 h 1618537"/>
              <a:gd name="connsiteX4" fmla="*/ 3327880 w 3327881"/>
              <a:gd name="connsiteY4" fmla="*/ 1618537 h 1618537"/>
              <a:gd name="connsiteX5" fmla="*/ 0 w 3327881"/>
              <a:gd name="connsiteY5" fmla="*/ 1618535 h 1618537"/>
              <a:gd name="connsiteX6" fmla="*/ 0 w 3327881"/>
              <a:gd name="connsiteY6" fmla="*/ 1618532 h 16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881" h="1618537">
                <a:moveTo>
                  <a:pt x="0" y="1618532"/>
                </a:moveTo>
                <a:cubicBezTo>
                  <a:pt x="1" y="1181507"/>
                  <a:pt x="181688" y="763055"/>
                  <a:pt x="503745" y="458336"/>
                </a:cubicBezTo>
                <a:cubicBezTo>
                  <a:pt x="814368" y="164436"/>
                  <a:pt x="1230608" y="0"/>
                  <a:pt x="1663942" y="1"/>
                </a:cubicBezTo>
                <a:cubicBezTo>
                  <a:pt x="2097276" y="1"/>
                  <a:pt x="2513516" y="164438"/>
                  <a:pt x="2824138" y="458339"/>
                </a:cubicBezTo>
                <a:cubicBezTo>
                  <a:pt x="3146194" y="763059"/>
                  <a:pt x="3327881" y="1181512"/>
                  <a:pt x="3327880" y="1618537"/>
                </a:cubicBezTo>
                <a:lnTo>
                  <a:pt x="0" y="1618535"/>
                </a:lnTo>
                <a:lnTo>
                  <a:pt x="0" y="1618532"/>
                </a:lnTo>
                <a:close/>
              </a:path>
            </a:pathLst>
          </a:custGeom>
          <a:solidFill>
            <a:srgbClr val="88B800">
              <a:lumMod val="75000"/>
              <a:alpha val="7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Kuva 10" descr="Mela_vari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6400" algn="l" defTabSz="914400" rtl="0" eaLnBrk="1" latinLnBrk="0" hangingPunct="1">
        <a:spcBef>
          <a:spcPts val="24"/>
        </a:spcBef>
        <a:buFont typeface="Times New Roman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6400" algn="l" defTabSz="914400" rtl="0" eaLnBrk="1" latinLnBrk="0" hangingPunct="1">
        <a:spcBef>
          <a:spcPts val="24"/>
        </a:spcBef>
        <a:buClr>
          <a:schemeClr val="tx2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5113" algn="l" defTabSz="914400" rtl="0" eaLnBrk="1" latinLnBrk="0" hangingPunct="1">
        <a:spcBef>
          <a:spcPts val="24"/>
        </a:spcBef>
        <a:buFont typeface="Times New Roman" pitchFamily="18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spcBef>
          <a:spcPts val="24"/>
        </a:spcBef>
        <a:buClr>
          <a:schemeClr val="tx2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8400" y="2131200"/>
            <a:ext cx="4431632" cy="1513824"/>
          </a:xfrm>
        </p:spPr>
        <p:txBody>
          <a:bodyPr>
            <a:noAutofit/>
          </a:bodyPr>
          <a:lstStyle/>
          <a:p>
            <a:r>
              <a:rPr lang="fi-FI" dirty="0"/>
              <a:t>Metsänomistajan</a:t>
            </a:r>
            <a:br>
              <a:rPr lang="fi-FI" dirty="0"/>
            </a:br>
            <a:r>
              <a:rPr lang="fi-FI" dirty="0"/>
              <a:t>vakuutus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Maatalousyrittäjien eläkelaitos</a:t>
            </a:r>
          </a:p>
          <a:p>
            <a:r>
              <a:rPr lang="fi-FI" dirty="0"/>
              <a:t>28.1.2019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41645" r="39956" b="7868"/>
          <a:stretch/>
        </p:blipFill>
        <p:spPr>
          <a:xfrm>
            <a:off x="4992389" y="1484784"/>
            <a:ext cx="3612059" cy="3370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Melasta</a:t>
            </a:r>
            <a:r>
              <a:rPr lang="en-US" dirty="0"/>
              <a:t> </a:t>
            </a:r>
            <a:r>
              <a:rPr lang="en-US" dirty="0" err="1"/>
              <a:t>metsänomistajalle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Työeläkettä</a:t>
            </a:r>
          </a:p>
          <a:p>
            <a:r>
              <a:rPr lang="fi-FI" dirty="0" err="1"/>
              <a:t>MYEL-vakuutus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Tapaturmaturva metsätöihin ja vapaa-ajalle</a:t>
            </a:r>
          </a:p>
          <a:p>
            <a:r>
              <a:rPr lang="fi-FI" dirty="0" err="1"/>
              <a:t>MATA-työtapaturma-</a:t>
            </a:r>
            <a:r>
              <a:rPr lang="fi-FI" dirty="0"/>
              <a:t> ja ammattitautivakuutus</a:t>
            </a:r>
          </a:p>
          <a:p>
            <a:r>
              <a:rPr lang="fi-FI" dirty="0"/>
              <a:t>Vapaa-ajan tapaturmavakuutus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Sairauspäivärahaa</a:t>
            </a:r>
          </a:p>
          <a:p>
            <a:r>
              <a:rPr lang="fi-FI" dirty="0"/>
              <a:t>Mela-sairauspäiväraha Kelan omavastuuajalta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Työterveyshuolto</a:t>
            </a:r>
          </a:p>
          <a:p>
            <a:r>
              <a:rPr lang="fi-FI" dirty="0"/>
              <a:t>Mahdollisuus liittyä maatalousyrittäjän työterveyshuoltoon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99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MYEL-</a:t>
            </a:r>
            <a:r>
              <a:rPr lang="en-US" dirty="0" err="1"/>
              <a:t>eläkevakuutus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Kerryttää työeläkettä ja maksetaan muun kertyneen</a:t>
            </a:r>
            <a:br>
              <a:rPr lang="fi-FI" dirty="0"/>
            </a:br>
            <a:r>
              <a:rPr lang="fi-FI" dirty="0"/>
              <a:t>työeläkkeen päälle</a:t>
            </a:r>
          </a:p>
          <a:p>
            <a:pPr lvl="1"/>
            <a:r>
              <a:rPr lang="fi-FI" dirty="0"/>
              <a:t>ei yhteensovitusta</a:t>
            </a:r>
          </a:p>
          <a:p>
            <a:endParaRPr lang="fi-FI" sz="1000" dirty="0"/>
          </a:p>
          <a:p>
            <a:r>
              <a:rPr lang="fi-FI" dirty="0"/>
              <a:t>MYEL-vakuutus perustuu vuosittaiseen </a:t>
            </a:r>
            <a:r>
              <a:rPr lang="fi-FI" dirty="0" err="1"/>
              <a:t>MYEL-työtuloon</a:t>
            </a:r>
            <a:endParaRPr lang="fi-FI" dirty="0"/>
          </a:p>
          <a:p>
            <a:pPr lvl="1"/>
            <a:r>
              <a:rPr lang="fi-FI" dirty="0"/>
              <a:t>työtulo lasketaan metsän pinta-alasta ja tehdyistä metsätyöpäivistä</a:t>
            </a:r>
            <a:br>
              <a:rPr lang="fi-FI" dirty="0"/>
            </a:br>
            <a:r>
              <a:rPr lang="fi-FI" dirty="0"/>
              <a:t>(100 euroa/metsätyöpäivä).</a:t>
            </a:r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</p:spTree>
    <p:extLst>
      <p:ext uri="{BB962C8B-B14F-4D97-AF65-F5344CB8AC3E}">
        <p14:creationId xmlns:p14="http://schemas.microsoft.com/office/powerpoint/2010/main" val="110483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Kenelle työajan MATA-vakuutus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Lakisääteisen vakuutuksen saa, kun</a:t>
            </a:r>
          </a:p>
          <a:p>
            <a:endParaRPr lang="fi-FI" sz="1000" dirty="0"/>
          </a:p>
          <a:p>
            <a:r>
              <a:rPr lang="fi-FI" dirty="0"/>
              <a:t>metsän pinta-ala ylittää</a:t>
            </a:r>
          </a:p>
          <a:p>
            <a:pPr lvl="1"/>
            <a:r>
              <a:rPr lang="fi-FI" dirty="0"/>
              <a:t>Etelä-Suomessa 50 ha</a:t>
            </a:r>
          </a:p>
          <a:p>
            <a:pPr lvl="1"/>
            <a:r>
              <a:rPr lang="fi-FI" dirty="0"/>
              <a:t>Keski-Suomessa 75 ha </a:t>
            </a:r>
          </a:p>
          <a:p>
            <a:pPr lvl="1"/>
            <a:r>
              <a:rPr lang="fi-FI" dirty="0"/>
              <a:t>Pohjois-Suomessa 100 ha</a:t>
            </a:r>
          </a:p>
          <a:p>
            <a:endParaRPr lang="fi-FI" sz="1000" dirty="0"/>
          </a:p>
          <a:p>
            <a:r>
              <a:rPr lang="fi-FI" dirty="0"/>
              <a:t>metsänomistaja työskentelee itse omassa metsässään</a:t>
            </a:r>
          </a:p>
          <a:p>
            <a:endParaRPr lang="fi-FI" sz="1000" dirty="0"/>
          </a:p>
          <a:p>
            <a:r>
              <a:rPr lang="fi-FI" dirty="0"/>
              <a:t>18–67-vuotiaan pitää ottaa myös lakisääteinen </a:t>
            </a:r>
            <a:r>
              <a:rPr lang="fi-FI" dirty="0" err="1"/>
              <a:t>MYEL</a:t>
            </a:r>
            <a:r>
              <a:rPr lang="fi-FI" dirty="0"/>
              <a:t>-eläkevakuutus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i="1" dirty="0">
                <a:solidFill>
                  <a:srgbClr val="668A00"/>
                </a:solidFill>
              </a:rPr>
              <a:t>Pienempien metsätilojen kohdalla vakuutuksen voi ottaa vapaaehtoisena.</a:t>
            </a:r>
            <a:br>
              <a:rPr lang="fi-FI" b="1" i="1" dirty="0">
                <a:solidFill>
                  <a:srgbClr val="668A00"/>
                </a:solidFill>
              </a:rPr>
            </a:br>
            <a:r>
              <a:rPr lang="fi-FI" b="1" i="1" dirty="0">
                <a:solidFill>
                  <a:srgbClr val="668A00"/>
                </a:solidFill>
              </a:rPr>
              <a:t>Jo 30 hehtaarin metsätila riittää tähän.</a:t>
            </a:r>
            <a:endParaRPr lang="fi-FI" dirty="0">
              <a:solidFill>
                <a:srgbClr val="668A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MATA-vakuutus korvaa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Sairaanhoidon kulut </a:t>
            </a:r>
          </a:p>
          <a:p>
            <a:pPr lvl="1"/>
            <a:r>
              <a:rPr lang="fi-FI" dirty="0"/>
              <a:t>sis. lääkinnällinen kuntoutus</a:t>
            </a:r>
          </a:p>
          <a:p>
            <a:r>
              <a:rPr lang="fi-FI" dirty="0"/>
              <a:t>Tutkimuskulut</a:t>
            </a:r>
          </a:p>
          <a:p>
            <a:r>
              <a:rPr lang="fi-FI" dirty="0"/>
              <a:t>Matka- ja majoituskulut</a:t>
            </a:r>
          </a:p>
          <a:p>
            <a:r>
              <a:rPr lang="fi-FI" dirty="0"/>
              <a:t>Hoitotuki</a:t>
            </a:r>
          </a:p>
          <a:p>
            <a:r>
              <a:rPr lang="fi-FI" dirty="0"/>
              <a:t>Vaatelisä</a:t>
            </a:r>
          </a:p>
          <a:p>
            <a:r>
              <a:rPr lang="fi-FI" dirty="0"/>
              <a:t>Kodinhoidon lisäkustannukset</a:t>
            </a:r>
          </a:p>
          <a:p>
            <a:r>
              <a:rPr lang="fi-FI" dirty="0"/>
              <a:t>Päiväraha</a:t>
            </a:r>
          </a:p>
          <a:p>
            <a:r>
              <a:rPr lang="fi-FI" dirty="0"/>
              <a:t>Kuntoutusraha</a:t>
            </a:r>
          </a:p>
          <a:p>
            <a:r>
              <a:rPr lang="fi-FI" dirty="0"/>
              <a:t>Tapaturmaeläke</a:t>
            </a:r>
          </a:p>
          <a:p>
            <a:r>
              <a:rPr lang="fi-FI" dirty="0"/>
              <a:t>Haittaraha</a:t>
            </a:r>
          </a:p>
          <a:p>
            <a:r>
              <a:rPr lang="fi-FI" dirty="0"/>
              <a:t>Kuntoutus</a:t>
            </a:r>
          </a:p>
          <a:p>
            <a:r>
              <a:rPr lang="fi-FI" dirty="0"/>
              <a:t>Perhe-eläke</a:t>
            </a:r>
          </a:p>
          <a:p>
            <a:r>
              <a:rPr lang="fi-FI" dirty="0"/>
              <a:t>Hautausapu</a:t>
            </a:r>
          </a:p>
          <a:p>
            <a:r>
              <a:rPr lang="fi-FI" dirty="0"/>
              <a:t>Esinekorvaukset rajoituksin (tapaturman yhteydessä vaurioituneet, henkilökohtaisessa käytössä olleet silmälasit, kuulokojeet, hammasproteesit, muut proteesit, tukisidokset)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8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Vapaa-ajan tapaturmavakuutus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i="1" dirty="0">
                <a:solidFill>
                  <a:srgbClr val="668A00"/>
                </a:solidFill>
              </a:rPr>
              <a:t>Työajan </a:t>
            </a:r>
            <a:r>
              <a:rPr lang="fi-FI" b="1" i="1" dirty="0" err="1">
                <a:solidFill>
                  <a:srgbClr val="668A00"/>
                </a:solidFill>
              </a:rPr>
              <a:t>MATA</a:t>
            </a:r>
            <a:r>
              <a:rPr lang="fi-FI" b="1" i="1" dirty="0">
                <a:solidFill>
                  <a:srgbClr val="668A00"/>
                </a:solidFill>
              </a:rPr>
              <a:t>-vakuutuksen rinnalle </a:t>
            </a:r>
          </a:p>
          <a:p>
            <a:pPr marL="0" indent="0">
              <a:buNone/>
            </a:pPr>
            <a:endParaRPr lang="fi-FI" sz="1000" dirty="0"/>
          </a:p>
          <a:p>
            <a:pPr>
              <a:buNone/>
            </a:pPr>
            <a:r>
              <a:rPr lang="fi-FI" b="1" dirty="0"/>
              <a:t>Vapaa-ajan vakuutus korvaa vahingot</a:t>
            </a:r>
          </a:p>
          <a:p>
            <a:r>
              <a:rPr lang="fi-FI" dirty="0"/>
              <a:t>Harrastuksissa, kuten</a:t>
            </a:r>
          </a:p>
          <a:p>
            <a:pPr lvl="1"/>
            <a:r>
              <a:rPr lang="fi-FI" dirty="0"/>
              <a:t>kalastus, metsästys, sienestys</a:t>
            </a:r>
          </a:p>
          <a:p>
            <a:pPr lvl="1"/>
            <a:r>
              <a:rPr lang="fi-FI" dirty="0"/>
              <a:t>matkustelu</a:t>
            </a:r>
          </a:p>
          <a:p>
            <a:pPr lvl="1"/>
            <a:r>
              <a:rPr lang="fi-FI" dirty="0"/>
              <a:t>liikuntaharrastukset</a:t>
            </a:r>
          </a:p>
          <a:p>
            <a:pPr lvl="2"/>
            <a:r>
              <a:rPr lang="fi-FI" dirty="0"/>
              <a:t>suosittelemme urheilulajiin räätälöidyn lisenssi- tai lajivakuutuksen ottamista riittävän kattavan turvan varmistamiseksi</a:t>
            </a:r>
          </a:p>
          <a:p>
            <a:pPr lvl="1"/>
            <a:r>
              <a:rPr lang="fi-FI" dirty="0"/>
              <a:t>moottoriajoneuvolla sattuneet vahingot kuuluvat liikennevakuutuksen piiriin</a:t>
            </a:r>
          </a:p>
          <a:p>
            <a:pPr lvl="1"/>
            <a:endParaRPr lang="fi-FI" dirty="0"/>
          </a:p>
          <a:p>
            <a:r>
              <a:rPr lang="fi-FI" dirty="0"/>
              <a:t>Yksityistalouden töissä</a:t>
            </a:r>
          </a:p>
          <a:p>
            <a:pPr lvl="1"/>
            <a:r>
              <a:rPr lang="fi-FI" dirty="0"/>
              <a:t>asuinrakennuksen rakentaminen ja korjaaminen</a:t>
            </a:r>
          </a:p>
          <a:p>
            <a:pPr lvl="1"/>
            <a:r>
              <a:rPr lang="fi-FI" dirty="0"/>
              <a:t>asunnon siivoaminen, pyykin peseminen</a:t>
            </a:r>
          </a:p>
          <a:p>
            <a:pPr lvl="1"/>
            <a:r>
              <a:rPr lang="fi-FI" dirty="0"/>
              <a:t>ruoanlaitto perheelle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46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Metsässä</a:t>
            </a:r>
            <a:r>
              <a:rPr lang="en-US" dirty="0"/>
              <a:t> </a:t>
            </a:r>
            <a:r>
              <a:rPr lang="en-US" dirty="0" err="1"/>
              <a:t>sattuu</a:t>
            </a:r>
            <a:r>
              <a:rPr lang="en-US" dirty="0"/>
              <a:t> ja </a:t>
            </a:r>
            <a:r>
              <a:rPr lang="en-US" dirty="0" err="1"/>
              <a:t>tapahtuu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i="1" dirty="0">
                <a:solidFill>
                  <a:srgbClr val="668A00"/>
                </a:solidFill>
              </a:rPr>
              <a:t>5 % kaikista tapaturmista sattuu metsätöissä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Tyypillisiä metsänomistajan tapaturmia ovat</a:t>
            </a:r>
          </a:p>
          <a:p>
            <a:r>
              <a:rPr lang="fi-FI" dirty="0"/>
              <a:t>puiden kaatoon liittyvät tapaturmat</a:t>
            </a:r>
          </a:p>
          <a:p>
            <a:r>
              <a:rPr lang="fi-FI" dirty="0"/>
              <a:t>kompastumiset ja liukastumiset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Tyypillisiä vammoja ovat</a:t>
            </a:r>
          </a:p>
          <a:p>
            <a:r>
              <a:rPr lang="fi-FI" dirty="0"/>
              <a:t>nyrjähdykset ja sijoiltaan menot</a:t>
            </a:r>
          </a:p>
          <a:p>
            <a:r>
              <a:rPr lang="fi-FI" dirty="0"/>
              <a:t>haavat ja ruhjeet</a:t>
            </a:r>
          </a:p>
          <a:p>
            <a:r>
              <a:rPr lang="fi-FI" dirty="0"/>
              <a:t>luunmurtumat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i="1" dirty="0">
                <a:solidFill>
                  <a:srgbClr val="668A00"/>
                </a:solidFill>
              </a:rPr>
              <a:t>60 % tapaturmista johtaa yli viikon sairauslomaan,</a:t>
            </a:r>
          </a:p>
          <a:p>
            <a:pPr marL="0" indent="0">
              <a:buNone/>
            </a:pPr>
            <a:r>
              <a:rPr lang="fi-FI" b="1" i="1" dirty="0">
                <a:solidFill>
                  <a:srgbClr val="668A00"/>
                </a:solidFill>
              </a:rPr>
              <a:t>25 % yli kuukauden sairauslomaan</a:t>
            </a:r>
            <a:endParaRPr lang="en-US" b="1" i="1" dirty="0">
              <a:solidFill>
                <a:srgbClr val="668A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</p:spTree>
    <p:extLst>
      <p:ext uri="{BB962C8B-B14F-4D97-AF65-F5344CB8AC3E}">
        <p14:creationId xmlns:p14="http://schemas.microsoft.com/office/powerpoint/2010/main" val="31359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Vakuutusmaksut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Vakuutettu maksaa vakuutusmaksuna 13–21 %</a:t>
            </a:r>
            <a:br>
              <a:rPr lang="fi-FI" dirty="0"/>
            </a:br>
            <a:r>
              <a:rPr lang="fi-FI" dirty="0"/>
              <a:t>vuosittaisesta </a:t>
            </a:r>
            <a:r>
              <a:rPr lang="fi-FI" dirty="0" err="1"/>
              <a:t>MYEL-työtulostaan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Esimerkki</a:t>
            </a:r>
          </a:p>
          <a:p>
            <a:r>
              <a:rPr lang="fi-FI" dirty="0"/>
              <a:t>70 hehtaarin metsätila</a:t>
            </a:r>
          </a:p>
          <a:p>
            <a:r>
              <a:rPr lang="fi-FI" dirty="0" err="1"/>
              <a:t>MYEL-työtulo</a:t>
            </a:r>
            <a:r>
              <a:rPr lang="fi-FI" dirty="0"/>
              <a:t> 5 000 euroa/v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b="1" i="1" dirty="0">
                <a:solidFill>
                  <a:srgbClr val="668A00"/>
                </a:solidFill>
              </a:rPr>
              <a:t>Kaikki Melan vakuutusmaksut ovat verovähennyskelpoisia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baseline="30000" dirty="0"/>
          </a:p>
          <a:p>
            <a:pPr marL="0" indent="0">
              <a:buNone/>
            </a:pPr>
            <a:endParaRPr lang="fi-FI" baseline="30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8</a:t>
            </a:fld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9642565"/>
              </p:ext>
            </p:extLst>
          </p:nvPr>
        </p:nvGraphicFramePr>
        <p:xfrm>
          <a:off x="3923928" y="2636912"/>
          <a:ext cx="4176714" cy="234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4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Vakuutuslaji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Euroa/v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MYEL-vakuutus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/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–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600" dirty="0"/>
                        <a:t>korotettu maksu </a:t>
                      </a:r>
                      <a:r>
                        <a:rPr lang="fi-FI" sz="1600" baseline="30000" dirty="0"/>
                        <a:t>*)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/>
                        <a:t>690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Työajan</a:t>
                      </a:r>
                      <a:r>
                        <a:rPr lang="fi-FI" sz="1600" baseline="0" dirty="0"/>
                        <a:t> MATA-vakuutus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Vapaa-ajan</a:t>
                      </a:r>
                      <a:r>
                        <a:rPr lang="fi-FI" sz="1600" baseline="0" dirty="0"/>
                        <a:t> MATA-vakuutus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Ryhmähenkivakuutus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aseline="30000" dirty="0"/>
                        <a:t>*)</a:t>
                      </a:r>
                      <a:r>
                        <a:rPr lang="fi-FI" sz="1500" dirty="0"/>
                        <a:t> 53–62-vuotiaat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40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Yhteystiedot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i="1" dirty="0">
                <a:solidFill>
                  <a:srgbClr val="668A00"/>
                </a:solidFill>
              </a:rPr>
              <a:t>Mela-asiamiehet ja asiakaspalvelu auttavat Mela-turvaan liittyvissä asioissa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Mela-asiamiesten yhteystiedot </a:t>
            </a:r>
            <a:r>
              <a:rPr lang="fi-FI" dirty="0" err="1"/>
              <a:t>mela.fi</a:t>
            </a:r>
            <a:endParaRPr lang="fi-FI" dirty="0"/>
          </a:p>
          <a:p>
            <a:r>
              <a:rPr lang="fi-FI" dirty="0"/>
              <a:t>Asiakaspalvelu 029 435 2650</a:t>
            </a:r>
          </a:p>
          <a:p>
            <a:r>
              <a:rPr lang="fi-FI" dirty="0"/>
              <a:t>Suojattu sähköposti Melan nettisivuilta </a:t>
            </a:r>
            <a:r>
              <a:rPr lang="fi-FI" dirty="0" err="1"/>
              <a:t>mela.fi</a:t>
            </a:r>
            <a:endParaRPr lang="fi-FI" dirty="0"/>
          </a:p>
          <a:p>
            <a:r>
              <a:rPr lang="fi-FI" dirty="0"/>
              <a:t>Postia Melaan: PL 16, 02101 Espoo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28.1.2019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671213"/>
      </p:ext>
    </p:extLst>
  </p:cSld>
  <p:clrMapOvr>
    <a:masterClrMapping/>
  </p:clrMapOvr>
</p:sld>
</file>

<file path=ppt/theme/theme1.xml><?xml version="1.0" encoding="utf-8"?>
<a:theme xmlns:a="http://schemas.openxmlformats.org/drawingml/2006/main" name="MERELLE">
  <a:themeElements>
    <a:clrScheme name="_Melan värit">
      <a:dk1>
        <a:srgbClr val="000000"/>
      </a:dk1>
      <a:lt1>
        <a:srgbClr val="FFFFFF"/>
      </a:lt1>
      <a:dk2>
        <a:srgbClr val="B2B2B2"/>
      </a:dk2>
      <a:lt2>
        <a:srgbClr val="FFFFFF"/>
      </a:lt2>
      <a:accent1>
        <a:srgbClr val="FFC61E"/>
      </a:accent1>
      <a:accent2>
        <a:srgbClr val="008AA1"/>
      </a:accent2>
      <a:accent3>
        <a:srgbClr val="88B800"/>
      </a:accent3>
      <a:accent4>
        <a:srgbClr val="9E6934"/>
      </a:accent4>
      <a:accent5>
        <a:srgbClr val="FF9947"/>
      </a:accent5>
      <a:accent6>
        <a:srgbClr val="C00000"/>
      </a:accent6>
      <a:hlink>
        <a:srgbClr val="0000CC"/>
      </a:hlink>
      <a:folHlink>
        <a:srgbClr val="000000"/>
      </a:folHlink>
    </a:clrScheme>
    <a:fontScheme name="Melan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lkuperäin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rgbClr val="668A1E"/>
          </a:solidFill>
        </a:ln>
      </a:spPr>
      <a:bodyPr lIns="36000" tIns="36000" rIns="36000" bIns="36000" rtlCol="0" anchor="ctr">
        <a:normAutofit/>
      </a:bodyPr>
      <a:lstStyle>
        <a:defPPr algn="ctr">
          <a:defRPr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_Melan värit">
      <a:dk1>
        <a:srgbClr val="000000"/>
      </a:dk1>
      <a:lt1>
        <a:srgbClr val="FFFFFF"/>
      </a:lt1>
      <a:dk2>
        <a:srgbClr val="B2B2B2"/>
      </a:dk2>
      <a:lt2>
        <a:srgbClr val="FFFFFF"/>
      </a:lt2>
      <a:accent1>
        <a:srgbClr val="FFC61E"/>
      </a:accent1>
      <a:accent2>
        <a:srgbClr val="008AA1"/>
      </a:accent2>
      <a:accent3>
        <a:srgbClr val="88B800"/>
      </a:accent3>
      <a:accent4>
        <a:srgbClr val="9E6934"/>
      </a:accent4>
      <a:accent5>
        <a:srgbClr val="FF9947"/>
      </a:accent5>
      <a:accent6>
        <a:srgbClr val="C00000"/>
      </a:accent6>
      <a:hlink>
        <a:srgbClr val="0000CC"/>
      </a:hlink>
      <a:folHlink>
        <a:srgbClr val="000000"/>
      </a:folHlink>
    </a:clrScheme>
    <a:fontScheme name="Melan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_Melan värit">
      <a:dk1>
        <a:srgbClr val="000000"/>
      </a:dk1>
      <a:lt1>
        <a:srgbClr val="FFFFFF"/>
      </a:lt1>
      <a:dk2>
        <a:srgbClr val="B2B2B2"/>
      </a:dk2>
      <a:lt2>
        <a:srgbClr val="FFFFFF"/>
      </a:lt2>
      <a:accent1>
        <a:srgbClr val="FFC61E"/>
      </a:accent1>
      <a:accent2>
        <a:srgbClr val="008AA1"/>
      </a:accent2>
      <a:accent3>
        <a:srgbClr val="88B800"/>
      </a:accent3>
      <a:accent4>
        <a:srgbClr val="9E6934"/>
      </a:accent4>
      <a:accent5>
        <a:srgbClr val="FF9947"/>
      </a:accent5>
      <a:accent6>
        <a:srgbClr val="C00000"/>
      </a:accent6>
      <a:hlink>
        <a:srgbClr val="0000CC"/>
      </a:hlink>
      <a:folHlink>
        <a:srgbClr val="000000"/>
      </a:folHlink>
    </a:clrScheme>
    <a:fontScheme name="Melan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MERELLE</Template>
  <TotalTime>563</TotalTime>
  <Words>338</Words>
  <Application>Microsoft Office PowerPoint</Application>
  <PresentationFormat>Näytössä katseltava diaesitys (4:3)</PresentationFormat>
  <Paragraphs>134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MERELLE</vt:lpstr>
      <vt:lpstr>Metsänomistajan vakuutus</vt:lpstr>
      <vt:lpstr>Melasta metsänomistajalle</vt:lpstr>
      <vt:lpstr>MYEL-eläkevakuutus</vt:lpstr>
      <vt:lpstr>Kenelle työajan MATA-vakuutus</vt:lpstr>
      <vt:lpstr>MATA-vakuutus korvaa</vt:lpstr>
      <vt:lpstr>Vapaa-ajan tapaturmavakuutus</vt:lpstr>
      <vt:lpstr>Metsässä sattuu ja tapahtuu</vt:lpstr>
      <vt:lpstr>Vakuutusmaksut</vt:lpstr>
      <vt:lpstr>Yhteystiedot</vt:lpstr>
    </vt:vector>
  </TitlesOfParts>
  <Company>MELA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Kiikarissa erinomainen vakuutus!</dc:title>
  <dc:creator>Elina Nihtilä</dc:creator>
  <cp:lastModifiedBy>Mauri Inha</cp:lastModifiedBy>
  <cp:revision>52</cp:revision>
  <cp:lastPrinted>2019-03-13T14:56:12Z</cp:lastPrinted>
  <dcterms:created xsi:type="dcterms:W3CDTF">2014-02-10T11:34:45Z</dcterms:created>
  <dcterms:modified xsi:type="dcterms:W3CDTF">2019-11-14T14:50:34Z</dcterms:modified>
</cp:coreProperties>
</file>